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45"/>
  </p:handoutMasterIdLst>
  <p:sldIdLst>
    <p:sldId id="381" r:id="rId4"/>
    <p:sldId id="561" r:id="rId5"/>
    <p:sldId id="747" r:id="rId6"/>
    <p:sldId id="881" r:id="rId8"/>
    <p:sldId id="882" r:id="rId9"/>
    <p:sldId id="883" r:id="rId10"/>
    <p:sldId id="884" r:id="rId11"/>
    <p:sldId id="885" r:id="rId12"/>
    <p:sldId id="880" r:id="rId13"/>
    <p:sldId id="886" r:id="rId14"/>
    <p:sldId id="888" r:id="rId15"/>
    <p:sldId id="889" r:id="rId16"/>
    <p:sldId id="890" r:id="rId17"/>
    <p:sldId id="898" r:id="rId18"/>
    <p:sldId id="891" r:id="rId19"/>
    <p:sldId id="899" r:id="rId20"/>
    <p:sldId id="900" r:id="rId21"/>
    <p:sldId id="903" r:id="rId22"/>
    <p:sldId id="892" r:id="rId23"/>
    <p:sldId id="893" r:id="rId24"/>
    <p:sldId id="894" r:id="rId25"/>
    <p:sldId id="895" r:id="rId26"/>
    <p:sldId id="792" r:id="rId27"/>
    <p:sldId id="834" r:id="rId28"/>
    <p:sldId id="836" r:id="rId29"/>
    <p:sldId id="817" r:id="rId30"/>
    <p:sldId id="818" r:id="rId31"/>
    <p:sldId id="819" r:id="rId32"/>
    <p:sldId id="821" r:id="rId33"/>
    <p:sldId id="869" r:id="rId34"/>
    <p:sldId id="749" r:id="rId35"/>
    <p:sldId id="750" r:id="rId36"/>
    <p:sldId id="751" r:id="rId37"/>
    <p:sldId id="752" r:id="rId38"/>
    <p:sldId id="753" r:id="rId39"/>
    <p:sldId id="754" r:id="rId40"/>
    <p:sldId id="759" r:id="rId41"/>
    <p:sldId id="756" r:id="rId42"/>
    <p:sldId id="757" r:id="rId43"/>
    <p:sldId id="758" r:id="rId44"/>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987"/>
        <p:guide pos="3778"/>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0" Type="http://schemas.openxmlformats.org/officeDocument/2006/relationships/tags" Target="tags/tag287.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4" Type="http://schemas.openxmlformats.org/officeDocument/2006/relationships/slideLayout" Target="../slideLayouts/slideLayout2.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slideLayout" Target="../slideLayouts/slideLayout2.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slideLayout" Target="../slideLayouts/slideLayout2.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slideLayout" Target="../slideLayouts/slideLayout2.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96.xml"/><Relationship Id="rId1" Type="http://schemas.openxmlformats.org/officeDocument/2006/relationships/tags" Target="../tags/tag9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98.xml"/><Relationship Id="rId1" Type="http://schemas.openxmlformats.org/officeDocument/2006/relationships/tags" Target="../tags/tag9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2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9" Type="http://schemas.openxmlformats.org/officeDocument/2006/relationships/slideLayout" Target="../slideLayouts/slideLayout2.xml"/><Relationship Id="rId28" Type="http://schemas.openxmlformats.org/officeDocument/2006/relationships/tags" Target="../tags/tag128.xml"/><Relationship Id="rId27" Type="http://schemas.openxmlformats.org/officeDocument/2006/relationships/tags" Target="../tags/tag127.xml"/><Relationship Id="rId26" Type="http://schemas.openxmlformats.org/officeDocument/2006/relationships/tags" Target="../tags/tag126.xml"/><Relationship Id="rId25" Type="http://schemas.openxmlformats.org/officeDocument/2006/relationships/tags" Target="../tags/tag125.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xml"/><Relationship Id="rId3" Type="http://schemas.openxmlformats.org/officeDocument/2006/relationships/image" Target="../media/image13.png"/><Relationship Id="rId2" Type="http://schemas.openxmlformats.org/officeDocument/2006/relationships/tags" Target="../tags/tag130.xml"/><Relationship Id="rId1" Type="http://schemas.openxmlformats.org/officeDocument/2006/relationships/tags" Target="../tags/tag129.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7.xml.rels><?xml version="1.0" encoding="UTF-8" standalone="yes"?>
<Relationships xmlns="http://schemas.openxmlformats.org/package/2006/relationships"><Relationship Id="rId91" Type="http://schemas.openxmlformats.org/officeDocument/2006/relationships/slideLayout" Target="../slideLayouts/slideLayout2.xml"/><Relationship Id="rId90" Type="http://schemas.openxmlformats.org/officeDocument/2006/relationships/tags" Target="../tags/tag234.xml"/><Relationship Id="rId9" Type="http://schemas.openxmlformats.org/officeDocument/2006/relationships/tags" Target="../tags/tag153.xml"/><Relationship Id="rId89" Type="http://schemas.openxmlformats.org/officeDocument/2006/relationships/tags" Target="../tags/tag233.xml"/><Relationship Id="rId88" Type="http://schemas.openxmlformats.org/officeDocument/2006/relationships/tags" Target="../tags/tag232.xml"/><Relationship Id="rId87" Type="http://schemas.openxmlformats.org/officeDocument/2006/relationships/tags" Target="../tags/tag231.xml"/><Relationship Id="rId86" Type="http://schemas.openxmlformats.org/officeDocument/2006/relationships/tags" Target="../tags/tag230.xml"/><Relationship Id="rId85" Type="http://schemas.openxmlformats.org/officeDocument/2006/relationships/tags" Target="../tags/tag229.xml"/><Relationship Id="rId84" Type="http://schemas.openxmlformats.org/officeDocument/2006/relationships/tags" Target="../tags/tag228.xml"/><Relationship Id="rId83" Type="http://schemas.openxmlformats.org/officeDocument/2006/relationships/tags" Target="../tags/tag227.xml"/><Relationship Id="rId82" Type="http://schemas.openxmlformats.org/officeDocument/2006/relationships/tags" Target="../tags/tag226.xml"/><Relationship Id="rId81" Type="http://schemas.openxmlformats.org/officeDocument/2006/relationships/tags" Target="../tags/tag225.xml"/><Relationship Id="rId80" Type="http://schemas.openxmlformats.org/officeDocument/2006/relationships/tags" Target="../tags/tag224.xml"/><Relationship Id="rId8" Type="http://schemas.openxmlformats.org/officeDocument/2006/relationships/tags" Target="../tags/tag152.xml"/><Relationship Id="rId79" Type="http://schemas.openxmlformats.org/officeDocument/2006/relationships/tags" Target="../tags/tag223.xml"/><Relationship Id="rId78" Type="http://schemas.openxmlformats.org/officeDocument/2006/relationships/tags" Target="../tags/tag222.xml"/><Relationship Id="rId77" Type="http://schemas.openxmlformats.org/officeDocument/2006/relationships/tags" Target="../tags/tag221.xml"/><Relationship Id="rId76" Type="http://schemas.openxmlformats.org/officeDocument/2006/relationships/tags" Target="../tags/tag220.xml"/><Relationship Id="rId75" Type="http://schemas.openxmlformats.org/officeDocument/2006/relationships/tags" Target="../tags/tag219.xml"/><Relationship Id="rId74" Type="http://schemas.openxmlformats.org/officeDocument/2006/relationships/tags" Target="../tags/tag218.xml"/><Relationship Id="rId73" Type="http://schemas.openxmlformats.org/officeDocument/2006/relationships/tags" Target="../tags/tag217.xml"/><Relationship Id="rId72" Type="http://schemas.openxmlformats.org/officeDocument/2006/relationships/tags" Target="../tags/tag216.xml"/><Relationship Id="rId71" Type="http://schemas.openxmlformats.org/officeDocument/2006/relationships/tags" Target="../tags/tag215.xml"/><Relationship Id="rId70" Type="http://schemas.openxmlformats.org/officeDocument/2006/relationships/tags" Target="../tags/tag214.xml"/><Relationship Id="rId7" Type="http://schemas.openxmlformats.org/officeDocument/2006/relationships/tags" Target="../tags/tag151.xml"/><Relationship Id="rId69" Type="http://schemas.openxmlformats.org/officeDocument/2006/relationships/tags" Target="../tags/tag213.xml"/><Relationship Id="rId68" Type="http://schemas.openxmlformats.org/officeDocument/2006/relationships/tags" Target="../tags/tag212.xml"/><Relationship Id="rId67" Type="http://schemas.openxmlformats.org/officeDocument/2006/relationships/tags" Target="../tags/tag211.xml"/><Relationship Id="rId66" Type="http://schemas.openxmlformats.org/officeDocument/2006/relationships/tags" Target="../tags/tag210.xml"/><Relationship Id="rId65" Type="http://schemas.openxmlformats.org/officeDocument/2006/relationships/tags" Target="../tags/tag209.xml"/><Relationship Id="rId64" Type="http://schemas.openxmlformats.org/officeDocument/2006/relationships/tags" Target="../tags/tag208.xml"/><Relationship Id="rId63" Type="http://schemas.openxmlformats.org/officeDocument/2006/relationships/tags" Target="../tags/tag207.xml"/><Relationship Id="rId62" Type="http://schemas.openxmlformats.org/officeDocument/2006/relationships/tags" Target="../tags/tag206.xml"/><Relationship Id="rId61" Type="http://schemas.openxmlformats.org/officeDocument/2006/relationships/tags" Target="../tags/tag205.xml"/><Relationship Id="rId60" Type="http://schemas.openxmlformats.org/officeDocument/2006/relationships/tags" Target="../tags/tag204.xml"/><Relationship Id="rId6" Type="http://schemas.openxmlformats.org/officeDocument/2006/relationships/tags" Target="../tags/tag150.xml"/><Relationship Id="rId59" Type="http://schemas.openxmlformats.org/officeDocument/2006/relationships/tags" Target="../tags/tag203.xml"/><Relationship Id="rId58" Type="http://schemas.openxmlformats.org/officeDocument/2006/relationships/tags" Target="../tags/tag202.xml"/><Relationship Id="rId57" Type="http://schemas.openxmlformats.org/officeDocument/2006/relationships/tags" Target="../tags/tag201.xml"/><Relationship Id="rId56" Type="http://schemas.openxmlformats.org/officeDocument/2006/relationships/tags" Target="../tags/tag200.xml"/><Relationship Id="rId55" Type="http://schemas.openxmlformats.org/officeDocument/2006/relationships/tags" Target="../tags/tag199.xml"/><Relationship Id="rId54" Type="http://schemas.openxmlformats.org/officeDocument/2006/relationships/tags" Target="../tags/tag198.xml"/><Relationship Id="rId53" Type="http://schemas.openxmlformats.org/officeDocument/2006/relationships/tags" Target="../tags/tag197.xml"/><Relationship Id="rId52" Type="http://schemas.openxmlformats.org/officeDocument/2006/relationships/tags" Target="../tags/tag196.xml"/><Relationship Id="rId51" Type="http://schemas.openxmlformats.org/officeDocument/2006/relationships/tags" Target="../tags/tag195.xml"/><Relationship Id="rId50" Type="http://schemas.openxmlformats.org/officeDocument/2006/relationships/tags" Target="../tags/tag194.xml"/><Relationship Id="rId5" Type="http://schemas.openxmlformats.org/officeDocument/2006/relationships/tags" Target="../tags/tag149.xml"/><Relationship Id="rId49" Type="http://schemas.openxmlformats.org/officeDocument/2006/relationships/tags" Target="../tags/tag193.xml"/><Relationship Id="rId48" Type="http://schemas.openxmlformats.org/officeDocument/2006/relationships/tags" Target="../tags/tag192.xml"/><Relationship Id="rId47" Type="http://schemas.openxmlformats.org/officeDocument/2006/relationships/tags" Target="../tags/tag191.xml"/><Relationship Id="rId46" Type="http://schemas.openxmlformats.org/officeDocument/2006/relationships/tags" Target="../tags/tag190.xml"/><Relationship Id="rId45" Type="http://schemas.openxmlformats.org/officeDocument/2006/relationships/tags" Target="../tags/tag189.xml"/><Relationship Id="rId44" Type="http://schemas.openxmlformats.org/officeDocument/2006/relationships/tags" Target="../tags/tag188.xml"/><Relationship Id="rId43" Type="http://schemas.openxmlformats.org/officeDocument/2006/relationships/tags" Target="../tags/tag187.xml"/><Relationship Id="rId42" Type="http://schemas.openxmlformats.org/officeDocument/2006/relationships/tags" Target="../tags/tag186.xml"/><Relationship Id="rId41" Type="http://schemas.openxmlformats.org/officeDocument/2006/relationships/tags" Target="../tags/tag185.xml"/><Relationship Id="rId40" Type="http://schemas.openxmlformats.org/officeDocument/2006/relationships/tags" Target="../tags/tag184.xml"/><Relationship Id="rId4" Type="http://schemas.openxmlformats.org/officeDocument/2006/relationships/tags" Target="../tags/tag148.xml"/><Relationship Id="rId39" Type="http://schemas.openxmlformats.org/officeDocument/2006/relationships/tags" Target="../tags/tag183.xml"/><Relationship Id="rId38" Type="http://schemas.openxmlformats.org/officeDocument/2006/relationships/tags" Target="../tags/tag182.xml"/><Relationship Id="rId37" Type="http://schemas.openxmlformats.org/officeDocument/2006/relationships/tags" Target="../tags/tag181.xml"/><Relationship Id="rId36" Type="http://schemas.openxmlformats.org/officeDocument/2006/relationships/tags" Target="../tags/tag180.xml"/><Relationship Id="rId35" Type="http://schemas.openxmlformats.org/officeDocument/2006/relationships/tags" Target="../tags/tag179.xml"/><Relationship Id="rId34" Type="http://schemas.openxmlformats.org/officeDocument/2006/relationships/tags" Target="../tags/tag178.xml"/><Relationship Id="rId33" Type="http://schemas.openxmlformats.org/officeDocument/2006/relationships/tags" Target="../tags/tag177.xml"/><Relationship Id="rId32" Type="http://schemas.openxmlformats.org/officeDocument/2006/relationships/tags" Target="../tags/tag176.xml"/><Relationship Id="rId31" Type="http://schemas.openxmlformats.org/officeDocument/2006/relationships/tags" Target="../tags/tag175.xml"/><Relationship Id="rId30" Type="http://schemas.openxmlformats.org/officeDocument/2006/relationships/tags" Target="../tags/tag174.xml"/><Relationship Id="rId3" Type="http://schemas.openxmlformats.org/officeDocument/2006/relationships/tags" Target="../tags/tag147.xml"/><Relationship Id="rId29" Type="http://schemas.openxmlformats.org/officeDocument/2006/relationships/tags" Target="../tags/tag173.xml"/><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tags" Target="../tags/tag146.xml"/><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0" Type="http://schemas.openxmlformats.org/officeDocument/2006/relationships/slideLayout" Target="../slideLayouts/slideLayout2.xml"/><Relationship Id="rId1" Type="http://schemas.openxmlformats.org/officeDocument/2006/relationships/tags" Target="../tags/tag235.xml"/></Relationships>
</file>

<file path=ppt/slides/_rels/slide29.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2" Type="http://schemas.openxmlformats.org/officeDocument/2006/relationships/slideLayout" Target="../slideLayouts/slideLayout2.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0" Type="http://schemas.openxmlformats.org/officeDocument/2006/relationships/slideLayout" Target="../slideLayouts/slideLayout2.xml"/><Relationship Id="rId1" Type="http://schemas.openxmlformats.org/officeDocument/2006/relationships/tags" Target="../tags/tag2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26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tags" Target="../tags/tag266.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273.xml"/><Relationship Id="rId1" Type="http://schemas.openxmlformats.org/officeDocument/2006/relationships/tags" Target="../tags/tag272.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280.xml"/><Relationship Id="rId1" Type="http://schemas.openxmlformats.org/officeDocument/2006/relationships/tags" Target="../tags/tag279.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4" Type="http://schemas.openxmlformats.org/officeDocument/2006/relationships/slideLayout" Target="../slideLayouts/slideLayout2.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9325" y="1861185"/>
            <a:ext cx="7915275" cy="878840"/>
          </a:xfrm>
          <a:prstGeom prst="rect">
            <a:avLst/>
          </a:prstGeom>
          <a:noFill/>
          <a:ln w="9525">
            <a:noFill/>
          </a:ln>
        </p:spPr>
        <p:txBody>
          <a:bodyPr wrap="square" anchor="t">
            <a:spAutoFit/>
          </a:bodyPr>
          <a:lstStyle/>
          <a:p>
            <a:pPr algn="ctr">
              <a:lnSpc>
                <a:spcPct val="160000"/>
              </a:lnSpc>
            </a:pPr>
            <a:r>
              <a:rPr lang="en-US" altLang="zh-CN" sz="3200" dirty="0">
                <a:solidFill>
                  <a:srgbClr val="FF0000"/>
                </a:solidFill>
                <a:latin typeface="等线" panose="02010600030101010101" charset="-122"/>
                <a:ea typeface="宋体" panose="02010600030101010101" pitchFamily="2" charset="-122"/>
              </a:rPr>
              <a:t>Dagger2</a:t>
            </a:r>
            <a:endParaRPr lang="en-US" altLang="zh-CN"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92877" cy="369332"/>
            <a:chOff x="1139058" y="5604513"/>
            <a:chExt cx="4093013" cy="36877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733838" cy="368776"/>
            </a:xfrm>
            <a:prstGeom prst="rect">
              <a:avLst/>
            </a:prstGeom>
            <a:noFill/>
            <a:ln w="9525">
              <a:noFill/>
            </a:ln>
          </p:spPr>
          <p:txBody>
            <a:bodyPr wrap="none" anchor="t">
              <a:spAutoFit/>
            </a:bodyPr>
            <a:lstStyle/>
            <a:p>
              <a:pPr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2124346685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什么是注解？</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任意多边形 2"/>
          <p:cNvSpPr/>
          <p:nvPr>
            <p:custDataLst>
              <p:tags r:id="rId2"/>
            </p:custDataLst>
          </p:nvPr>
        </p:nvSpPr>
        <p:spPr bwMode="auto">
          <a:xfrm>
            <a:off x="528320" y="1210741"/>
            <a:ext cx="10314940" cy="4961916"/>
          </a:xfrm>
          <a:custGeom>
            <a:avLst/>
            <a:gdLst>
              <a:gd name="connsiteX0" fmla="*/ 0 w 9505056"/>
              <a:gd name="connsiteY0" fmla="*/ 0 h 4452528"/>
              <a:gd name="connsiteX1" fmla="*/ 3996443 w 9505056"/>
              <a:gd name="connsiteY1" fmla="*/ 0 h 4452528"/>
              <a:gd name="connsiteX2" fmla="*/ 3996443 w 9505056"/>
              <a:gd name="connsiteY2" fmla="*/ 217767 h 4452528"/>
              <a:gd name="connsiteX3" fmla="*/ 5508611 w 9505056"/>
              <a:gd name="connsiteY3" fmla="*/ 217767 h 4452528"/>
              <a:gd name="connsiteX4" fmla="*/ 5508611 w 9505056"/>
              <a:gd name="connsiteY4" fmla="*/ 0 h 4452528"/>
              <a:gd name="connsiteX5" fmla="*/ 9505056 w 9505056"/>
              <a:gd name="connsiteY5" fmla="*/ 0 h 4452528"/>
              <a:gd name="connsiteX6" fmla="*/ 9505056 w 9505056"/>
              <a:gd name="connsiteY6" fmla="*/ 4452528 h 4452528"/>
              <a:gd name="connsiteX7" fmla="*/ 0 w 9505056"/>
              <a:gd name="connsiteY7" fmla="*/ 4452528 h 4452528"/>
              <a:gd name="connsiteX0-1" fmla="*/ 5508611 w 9505056"/>
              <a:gd name="connsiteY0-2" fmla="*/ 217767 h 4452528"/>
              <a:gd name="connsiteX1-3" fmla="*/ 5508611 w 9505056"/>
              <a:gd name="connsiteY1-4" fmla="*/ 0 h 4452528"/>
              <a:gd name="connsiteX2-5" fmla="*/ 9505056 w 9505056"/>
              <a:gd name="connsiteY2-6" fmla="*/ 0 h 4452528"/>
              <a:gd name="connsiteX3-7" fmla="*/ 9505056 w 9505056"/>
              <a:gd name="connsiteY3-8" fmla="*/ 4452528 h 4452528"/>
              <a:gd name="connsiteX4-9" fmla="*/ 0 w 9505056"/>
              <a:gd name="connsiteY4-10" fmla="*/ 4452528 h 4452528"/>
              <a:gd name="connsiteX5-11" fmla="*/ 0 w 9505056"/>
              <a:gd name="connsiteY5-12" fmla="*/ 0 h 4452528"/>
              <a:gd name="connsiteX6-13" fmla="*/ 3996443 w 9505056"/>
              <a:gd name="connsiteY6-14" fmla="*/ 0 h 4452528"/>
              <a:gd name="connsiteX7-15" fmla="*/ 4087883 w 9505056"/>
              <a:gd name="connsiteY7-16" fmla="*/ 309207 h 4452528"/>
              <a:gd name="connsiteX0-17" fmla="*/ 5508611 w 9505056"/>
              <a:gd name="connsiteY0-18" fmla="*/ 217767 h 4452528"/>
              <a:gd name="connsiteX1-19" fmla="*/ 5508611 w 9505056"/>
              <a:gd name="connsiteY1-20" fmla="*/ 0 h 4452528"/>
              <a:gd name="connsiteX2-21" fmla="*/ 9505056 w 9505056"/>
              <a:gd name="connsiteY2-22" fmla="*/ 0 h 4452528"/>
              <a:gd name="connsiteX3-23" fmla="*/ 9505056 w 9505056"/>
              <a:gd name="connsiteY3-24" fmla="*/ 4452528 h 4452528"/>
              <a:gd name="connsiteX4-25" fmla="*/ 0 w 9505056"/>
              <a:gd name="connsiteY4-26" fmla="*/ 4452528 h 4452528"/>
              <a:gd name="connsiteX5-27" fmla="*/ 0 w 9505056"/>
              <a:gd name="connsiteY5-28" fmla="*/ 0 h 4452528"/>
              <a:gd name="connsiteX6-29" fmla="*/ 3996443 w 9505056"/>
              <a:gd name="connsiteY6-30" fmla="*/ 0 h 4452528"/>
              <a:gd name="connsiteX0-31" fmla="*/ 5508611 w 9505056"/>
              <a:gd name="connsiteY0-32" fmla="*/ 0 h 4452528"/>
              <a:gd name="connsiteX1-33" fmla="*/ 9505056 w 9505056"/>
              <a:gd name="connsiteY1-34" fmla="*/ 0 h 4452528"/>
              <a:gd name="connsiteX2-35" fmla="*/ 9505056 w 9505056"/>
              <a:gd name="connsiteY2-36" fmla="*/ 4452528 h 4452528"/>
              <a:gd name="connsiteX3-37" fmla="*/ 0 w 9505056"/>
              <a:gd name="connsiteY3-38" fmla="*/ 4452528 h 4452528"/>
              <a:gd name="connsiteX4-39" fmla="*/ 0 w 9505056"/>
              <a:gd name="connsiteY4-40" fmla="*/ 0 h 4452528"/>
              <a:gd name="connsiteX5-41" fmla="*/ 3996443 w 9505056"/>
              <a:gd name="connsiteY5-42" fmla="*/ 0 h 44525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505056" h="4452528">
                <a:moveTo>
                  <a:pt x="5508611" y="0"/>
                </a:moveTo>
                <a:lnTo>
                  <a:pt x="9505056" y="0"/>
                </a:lnTo>
                <a:lnTo>
                  <a:pt x="9505056" y="4452528"/>
                </a:lnTo>
                <a:lnTo>
                  <a:pt x="0" y="4452528"/>
                </a:lnTo>
                <a:lnTo>
                  <a:pt x="0" y="0"/>
                </a:lnTo>
                <a:lnTo>
                  <a:pt x="3996443" y="0"/>
                </a:lnTo>
              </a:path>
            </a:pathLst>
          </a:custGeom>
          <a:noFill/>
          <a:ln w="98425" cap="rnd">
            <a:solidFill>
              <a:schemeClr val="tx2">
                <a:alpha val="21000"/>
              </a:schemeClr>
            </a:solidFill>
            <a:round/>
          </a:ln>
        </p:spPr>
        <p:txBody>
          <a:bodyPr anchor="ctr"/>
          <a:p>
            <a:pPr algn="ctr"/>
          </a:p>
        </p:txBody>
      </p:sp>
      <p:sp>
        <p:nvSpPr>
          <p:cNvPr id="6" name="矩形 5"/>
          <p:cNvSpPr/>
          <p:nvPr>
            <p:custDataLst>
              <p:tags r:id="rId3"/>
            </p:custDataLst>
          </p:nvPr>
        </p:nvSpPr>
        <p:spPr bwMode="auto">
          <a:xfrm>
            <a:off x="1856369" y="2491112"/>
            <a:ext cx="7658843" cy="546907"/>
          </a:xfrm>
          <a:prstGeom prst="rect">
            <a:avLst/>
          </a:prstGeom>
          <a:noFill/>
          <a:ln w="12700" cap="flat" cmpd="sng" algn="ctr">
            <a:solidFill>
              <a:schemeClr val="accent1">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p>
        </p:txBody>
      </p:sp>
      <p:sp>
        <p:nvSpPr>
          <p:cNvPr id="7" name="矩形 6"/>
          <p:cNvSpPr/>
          <p:nvPr>
            <p:custDataLst>
              <p:tags r:id="rId4"/>
            </p:custDataLst>
          </p:nvPr>
        </p:nvSpPr>
        <p:spPr bwMode="auto">
          <a:xfrm>
            <a:off x="1856369" y="3315233"/>
            <a:ext cx="7658843" cy="546907"/>
          </a:xfrm>
          <a:prstGeom prst="rect">
            <a:avLst/>
          </a:prstGeom>
          <a:noFill/>
          <a:ln w="12700" cap="flat" cmpd="sng" algn="ctr">
            <a:solidFill>
              <a:schemeClr val="accent2">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p>
        </p:txBody>
      </p:sp>
      <p:sp>
        <p:nvSpPr>
          <p:cNvPr id="8" name="矩形 7"/>
          <p:cNvSpPr/>
          <p:nvPr>
            <p:custDataLst>
              <p:tags r:id="rId5"/>
            </p:custDataLst>
          </p:nvPr>
        </p:nvSpPr>
        <p:spPr bwMode="auto">
          <a:xfrm>
            <a:off x="1856369" y="4140428"/>
            <a:ext cx="7658843" cy="546907"/>
          </a:xfrm>
          <a:prstGeom prst="rect">
            <a:avLst/>
          </a:prstGeom>
          <a:noFill/>
          <a:ln w="12700" cap="flat" cmpd="sng" algn="ctr">
            <a:solidFill>
              <a:schemeClr val="accent3">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endParaRPr dirty="0"/>
          </a:p>
        </p:txBody>
      </p:sp>
      <p:sp>
        <p:nvSpPr>
          <p:cNvPr id="10" name="矩形 9"/>
          <p:cNvSpPr/>
          <p:nvPr>
            <p:custDataLst>
              <p:tags r:id="rId6"/>
            </p:custDataLst>
          </p:nvPr>
        </p:nvSpPr>
        <p:spPr bwMode="auto">
          <a:xfrm>
            <a:off x="1856369" y="2491112"/>
            <a:ext cx="1055132"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1" forceAA="0" compatLnSpc="1">
            <a:normAutofit/>
          </a:bodyPr>
          <a:p>
            <a:pPr algn="ctr"/>
            <a:r>
              <a:rPr lang="en-US" altLang="zh-CN" sz="2400">
                <a:solidFill>
                  <a:schemeClr val="accent1">
                    <a:lumMod val="100000"/>
                  </a:schemeClr>
                </a:solidFill>
              </a:rPr>
              <a:t>01</a:t>
            </a:r>
            <a:endParaRPr lang="en-US" altLang="zh-CN" sz="2400">
              <a:solidFill>
                <a:schemeClr val="accent1">
                  <a:lumMod val="100000"/>
                </a:schemeClr>
              </a:solidFill>
            </a:endParaRPr>
          </a:p>
        </p:txBody>
      </p:sp>
      <p:sp>
        <p:nvSpPr>
          <p:cNvPr id="12" name="矩形 11"/>
          <p:cNvSpPr/>
          <p:nvPr>
            <p:custDataLst>
              <p:tags r:id="rId7"/>
            </p:custDataLst>
          </p:nvPr>
        </p:nvSpPr>
        <p:spPr bwMode="auto">
          <a:xfrm>
            <a:off x="1856369" y="4140428"/>
            <a:ext cx="1055132" cy="546907"/>
          </a:xfrm>
          <a:prstGeom prst="rect">
            <a:avLst/>
          </a:prstGeom>
          <a:noFill/>
          <a:ln w="19050">
            <a:noFill/>
            <a:round/>
          </a:ln>
        </p:spPr>
        <p:txBody>
          <a:bodyPr rot="0" spcFirstLastPara="0" vert="horz" wrap="none" lIns="91440" tIns="45720" rIns="91440" bIns="45720" anchor="ctr" anchorCtr="1" forceAA="0" compatLnSpc="1">
            <a:normAutofit/>
          </a:bodyPr>
          <a:p>
            <a:pPr algn="ctr"/>
            <a:r>
              <a:rPr lang="en-US" altLang="zh-CN" sz="2400">
                <a:solidFill>
                  <a:schemeClr val="accent3">
                    <a:lumMod val="100000"/>
                  </a:schemeClr>
                </a:solidFill>
              </a:rPr>
              <a:t>02</a:t>
            </a:r>
            <a:endParaRPr lang="en-US" altLang="zh-CN" sz="2400">
              <a:solidFill>
                <a:schemeClr val="accent3">
                  <a:lumMod val="100000"/>
                </a:schemeClr>
              </a:solidFill>
            </a:endParaRPr>
          </a:p>
        </p:txBody>
      </p:sp>
      <p:cxnSp>
        <p:nvCxnSpPr>
          <p:cNvPr id="15" name="直接连接符 14"/>
          <p:cNvCxnSpPr/>
          <p:nvPr>
            <p:custDataLst>
              <p:tags r:id="rId8"/>
            </p:custDataLst>
          </p:nvPr>
        </p:nvCxnSpPr>
        <p:spPr>
          <a:xfrm>
            <a:off x="2911501" y="2525495"/>
            <a:ext cx="0" cy="478140"/>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2911501" y="3349616"/>
            <a:ext cx="0" cy="478140"/>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0"/>
            </p:custDataLst>
          </p:nvPr>
        </p:nvCxnSpPr>
        <p:spPr>
          <a:xfrm>
            <a:off x="2911501" y="4174811"/>
            <a:ext cx="0" cy="478140"/>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11"/>
            </p:custDataLst>
          </p:nvPr>
        </p:nvSpPr>
        <p:spPr bwMode="auto">
          <a:xfrm>
            <a:off x="2911501" y="2491112"/>
            <a:ext cx="6603711"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square" lIns="91440" tIns="45720" rIns="91440" bIns="45720" anchor="ctr" anchorCtr="1" forceAA="0" compatLnSpc="1">
            <a:normAutofit/>
          </a:bodyPr>
          <a:p>
            <a:pPr algn="ctr">
              <a:lnSpc>
                <a:spcPct val="120000"/>
              </a:lnSpc>
            </a:pPr>
            <a:r>
              <a:rPr lang="zh-CN" altLang="en-US" sz="1400">
                <a:solidFill>
                  <a:schemeClr val="accent1">
                    <a:lumMod val="100000"/>
                  </a:schemeClr>
                </a:solidFill>
              </a:rPr>
              <a:t>Annontation是Java5开始引入的新特征，中文名称叫注解</a:t>
            </a:r>
            <a:endParaRPr lang="zh-CN" altLang="en-US" sz="1400">
              <a:solidFill>
                <a:schemeClr val="accent1">
                  <a:lumMod val="100000"/>
                </a:schemeClr>
              </a:solidFill>
            </a:endParaRPr>
          </a:p>
        </p:txBody>
      </p:sp>
      <p:sp>
        <p:nvSpPr>
          <p:cNvPr id="22" name="矩形 21"/>
          <p:cNvSpPr/>
          <p:nvPr>
            <p:custDataLst>
              <p:tags r:id="rId12"/>
            </p:custDataLst>
          </p:nvPr>
        </p:nvSpPr>
        <p:spPr bwMode="auto">
          <a:xfrm>
            <a:off x="2911501" y="4140428"/>
            <a:ext cx="6603711"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square" lIns="91440" tIns="45720" rIns="91440" bIns="45720" anchor="ctr" anchorCtr="1" forceAA="0" compatLnSpc="1">
            <a:normAutofit lnSpcReduction="20000"/>
          </a:bodyPr>
          <a:p>
            <a:pPr algn="ctr">
              <a:lnSpc>
                <a:spcPct val="120000"/>
              </a:lnSpc>
            </a:pPr>
            <a:r>
              <a:rPr lang="zh-CN" altLang="en-US" sz="1400">
                <a:solidFill>
                  <a:schemeClr val="accent3">
                    <a:lumMod val="100000"/>
                  </a:schemeClr>
                </a:solidFill>
              </a:rPr>
              <a:t>注解就是标签</a:t>
            </a:r>
            <a:endParaRPr lang="zh-CN" altLang="en-US" sz="1400">
              <a:solidFill>
                <a:schemeClr val="accent3">
                  <a:lumMod val="100000"/>
                </a:schemeClr>
              </a:solidFill>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元注解是什么？</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4990" y="1309370"/>
            <a:ext cx="5124450" cy="645160"/>
          </a:xfrm>
          <a:prstGeom prst="rect">
            <a:avLst/>
          </a:prstGeom>
          <a:noFill/>
        </p:spPr>
        <p:txBody>
          <a:bodyPr wrap="square" rtlCol="0" anchor="t">
            <a:spAutoFit/>
          </a:bodyPr>
          <a:p>
            <a:r>
              <a:rPr lang="zh-CN" altLang="en-US"/>
              <a:t>专门注解其他的注解（在自定义注解的时候，需要使用到元注解）</a:t>
            </a:r>
            <a:endParaRPr lang="zh-CN" altLang="en-US"/>
          </a:p>
        </p:txBody>
      </p:sp>
      <p:sp>
        <p:nvSpPr>
          <p:cNvPr id="6" name="文本框 5"/>
          <p:cNvSpPr txBox="1"/>
          <p:nvPr/>
        </p:nvSpPr>
        <p:spPr>
          <a:xfrm>
            <a:off x="554990" y="2295525"/>
            <a:ext cx="5889625" cy="1476375"/>
          </a:xfrm>
          <a:prstGeom prst="rect">
            <a:avLst/>
          </a:prstGeom>
          <a:noFill/>
        </p:spPr>
        <p:txBody>
          <a:bodyPr wrap="square" rtlCol="0" anchor="t">
            <a:spAutoFit/>
          </a:bodyPr>
          <a:p>
            <a:r>
              <a:rPr lang="zh-CN" altLang="en-US"/>
              <a:t>@Documented –注解是否将包含在JavaDoc中</a:t>
            </a:r>
            <a:endParaRPr lang="zh-CN" altLang="en-US"/>
          </a:p>
          <a:p>
            <a:r>
              <a:rPr lang="zh-CN" altLang="en-US"/>
              <a:t>@Retention –什么时候使用该注解</a:t>
            </a:r>
            <a:endParaRPr lang="zh-CN" altLang="en-US"/>
          </a:p>
          <a:p>
            <a:r>
              <a:rPr lang="zh-CN" altLang="en-US"/>
              <a:t>@Target –注解用于什么地方</a:t>
            </a:r>
            <a:endParaRPr lang="zh-CN" altLang="en-US"/>
          </a:p>
          <a:p>
            <a:r>
              <a:rPr lang="zh-CN" altLang="en-US"/>
              <a:t>@Repeatable </a:t>
            </a:r>
            <a:r>
              <a:rPr lang="en-US" altLang="zh-CN"/>
              <a:t>- </a:t>
            </a:r>
            <a:r>
              <a:rPr lang="zh-CN" altLang="en-US"/>
              <a:t>是 Java 1.8 才加进来的</a:t>
            </a:r>
            <a:endParaRPr lang="zh-CN" altLang="en-US"/>
          </a:p>
          <a:p>
            <a:r>
              <a:rPr lang="zh-CN" altLang="en-US">
                <a:solidFill>
                  <a:srgbClr val="FF0000"/>
                </a:solidFill>
              </a:rPr>
              <a:t>@Inherited – 是否允许子类继承该注解</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en-US" altLang="zh-CN" sz="2665" dirty="0" smtClean="0">
                <a:solidFill>
                  <a:srgbClr val="1D69A3"/>
                </a:solidFill>
                <a:latin typeface="微软雅黑" panose="020B0503020204020204" pitchFamily="34" charset="-122"/>
                <a:ea typeface="微软雅黑" panose="020B0503020204020204" pitchFamily="34" charset="-122"/>
              </a:rPr>
              <a:t>@Retention</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grpSp>
        <p:nvGrpSpPr>
          <p:cNvPr id="6" name="组合 5"/>
          <p:cNvGrpSpPr/>
          <p:nvPr>
            <p:custDataLst>
              <p:tags r:id="rId2"/>
            </p:custDataLst>
          </p:nvPr>
        </p:nvGrpSpPr>
        <p:grpSpPr>
          <a:xfrm rot="0">
            <a:off x="1037896" y="1225550"/>
            <a:ext cx="7046857" cy="1440428"/>
            <a:chOff x="1849108" y="1180171"/>
            <a:chExt cx="5872489" cy="1200170"/>
          </a:xfrm>
        </p:grpSpPr>
        <p:sp>
          <p:nvSpPr>
            <p:cNvPr id="10" name="Freeform 13"/>
            <p:cNvSpPr>
              <a:spLocks noChangeAspect="1" noEditPoints="1"/>
            </p:cNvSpPr>
            <p:nvPr>
              <p:custDataLst>
                <p:tags r:id="rId3"/>
              </p:custDataLst>
            </p:nvPr>
          </p:nvSpPr>
          <p:spPr bwMode="auto">
            <a:xfrm>
              <a:off x="1849108" y="1180171"/>
              <a:ext cx="508660" cy="776216"/>
            </a:xfrm>
            <a:custGeom>
              <a:avLst/>
              <a:gdLst>
                <a:gd name="T0" fmla="*/ 82 w 128"/>
                <a:gd name="T1" fmla="*/ 137 h 196"/>
                <a:gd name="T2" fmla="*/ 103 w 128"/>
                <a:gd name="T3" fmla="*/ 90 h 196"/>
                <a:gd name="T4" fmla="*/ 63 w 128"/>
                <a:gd name="T5" fmla="*/ 183 h 196"/>
                <a:gd name="T6" fmla="*/ 101 w 128"/>
                <a:gd name="T7" fmla="*/ 178 h 196"/>
                <a:gd name="T8" fmla="*/ 101 w 128"/>
                <a:gd name="T9" fmla="*/ 177 h 196"/>
                <a:gd name="T10" fmla="*/ 103 w 128"/>
                <a:gd name="T11" fmla="*/ 157 h 196"/>
                <a:gd name="T12" fmla="*/ 43 w 128"/>
                <a:gd name="T13" fmla="*/ 182 h 196"/>
                <a:gd name="T14" fmla="*/ 103 w 128"/>
                <a:gd name="T15" fmla="*/ 170 h 196"/>
                <a:gd name="T16" fmla="*/ 49 w 128"/>
                <a:gd name="T17" fmla="*/ 127 h 196"/>
                <a:gd name="T18" fmla="*/ 90 w 128"/>
                <a:gd name="T19" fmla="*/ 108 h 196"/>
                <a:gd name="T20" fmla="*/ 87 w 128"/>
                <a:gd name="T21" fmla="*/ 186 h 196"/>
                <a:gd name="T22" fmla="*/ 16 w 128"/>
                <a:gd name="T23" fmla="*/ 148 h 196"/>
                <a:gd name="T24" fmla="*/ 112 w 128"/>
                <a:gd name="T25" fmla="*/ 35 h 196"/>
                <a:gd name="T26" fmla="*/ 89 w 128"/>
                <a:gd name="T27" fmla="*/ 110 h 196"/>
                <a:gd name="T28" fmla="*/ 78 w 128"/>
                <a:gd name="T29" fmla="*/ 182 h 196"/>
                <a:gd name="T30" fmla="*/ 48 w 128"/>
                <a:gd name="T31" fmla="*/ 131 h 196"/>
                <a:gd name="T32" fmla="*/ 106 w 128"/>
                <a:gd name="T33" fmla="*/ 66 h 196"/>
                <a:gd name="T34" fmla="*/ 93 w 128"/>
                <a:gd name="T35" fmla="*/ 105 h 196"/>
                <a:gd name="T36" fmla="*/ 75 w 128"/>
                <a:gd name="T37" fmla="*/ 144 h 196"/>
                <a:gd name="T38" fmla="*/ 107 w 128"/>
                <a:gd name="T39" fmla="*/ 157 h 196"/>
                <a:gd name="T40" fmla="*/ 39 w 128"/>
                <a:gd name="T41" fmla="*/ 175 h 196"/>
                <a:gd name="T42" fmla="*/ 44 w 128"/>
                <a:gd name="T43" fmla="*/ 177 h 196"/>
                <a:gd name="T44" fmla="*/ 89 w 128"/>
                <a:gd name="T45" fmla="*/ 121 h 196"/>
                <a:gd name="T46" fmla="*/ 85 w 128"/>
                <a:gd name="T47" fmla="*/ 185 h 196"/>
                <a:gd name="T48" fmla="*/ 83 w 128"/>
                <a:gd name="T49" fmla="*/ 123 h 196"/>
                <a:gd name="T50" fmla="*/ 46 w 128"/>
                <a:gd name="T51" fmla="*/ 176 h 196"/>
                <a:gd name="T52" fmla="*/ 86 w 128"/>
                <a:gd name="T53" fmla="*/ 109 h 196"/>
                <a:gd name="T54" fmla="*/ 100 w 128"/>
                <a:gd name="T55" fmla="*/ 67 h 196"/>
                <a:gd name="T56" fmla="*/ 111 w 128"/>
                <a:gd name="T57" fmla="*/ 25 h 196"/>
                <a:gd name="T58" fmla="*/ 38 w 128"/>
                <a:gd name="T59" fmla="*/ 183 h 196"/>
                <a:gd name="T60" fmla="*/ 67 w 128"/>
                <a:gd name="T61" fmla="*/ 183 h 196"/>
                <a:gd name="T62" fmla="*/ 33 w 128"/>
                <a:gd name="T63" fmla="*/ 183 h 196"/>
                <a:gd name="T64" fmla="*/ 102 w 128"/>
                <a:gd name="T65" fmla="*/ 57 h 196"/>
                <a:gd name="T66" fmla="*/ 117 w 128"/>
                <a:gd name="T67" fmla="*/ 32 h 196"/>
                <a:gd name="T68" fmla="*/ 52 w 128"/>
                <a:gd name="T69" fmla="*/ 42 h 196"/>
                <a:gd name="T70" fmla="*/ 109 w 128"/>
                <a:gd name="T71" fmla="*/ 34 h 196"/>
                <a:gd name="T72" fmla="*/ 104 w 128"/>
                <a:gd name="T73" fmla="*/ 22 h 196"/>
                <a:gd name="T74" fmla="*/ 94 w 128"/>
                <a:gd name="T75" fmla="*/ 30 h 196"/>
                <a:gd name="T76" fmla="*/ 87 w 128"/>
                <a:gd name="T77" fmla="*/ 53 h 196"/>
                <a:gd name="T78" fmla="*/ 89 w 128"/>
                <a:gd name="T79" fmla="*/ 30 h 196"/>
                <a:gd name="T80" fmla="*/ 55 w 128"/>
                <a:gd name="T81" fmla="*/ 42 h 196"/>
                <a:gd name="T82" fmla="*/ 53 w 128"/>
                <a:gd name="T83" fmla="*/ 141 h 196"/>
                <a:gd name="T84" fmla="*/ 52 w 128"/>
                <a:gd name="T85" fmla="*/ 166 h 196"/>
                <a:gd name="T86" fmla="*/ 60 w 128"/>
                <a:gd name="T87" fmla="*/ 162 h 196"/>
                <a:gd name="T88" fmla="*/ 89 w 128"/>
                <a:gd name="T89" fmla="*/ 173 h 196"/>
                <a:gd name="T90" fmla="*/ 100 w 128"/>
                <a:gd name="T91" fmla="*/ 19 h 196"/>
                <a:gd name="T92" fmla="*/ 26 w 128"/>
                <a:gd name="T93" fmla="*/ 137 h 196"/>
                <a:gd name="T94" fmla="*/ 31 w 128"/>
                <a:gd name="T95" fmla="*/ 78 h 196"/>
                <a:gd name="T96" fmla="*/ 65 w 128"/>
                <a:gd name="T97" fmla="*/ 8 h 196"/>
                <a:gd name="T98" fmla="*/ 118 w 128"/>
                <a:gd name="T99" fmla="*/ 16 h 196"/>
                <a:gd name="T100" fmla="*/ 117 w 128"/>
                <a:gd name="T101" fmla="*/ 50 h 196"/>
                <a:gd name="T102" fmla="*/ 110 w 128"/>
                <a:gd name="T103" fmla="*/ 67 h 196"/>
                <a:gd name="T104" fmla="*/ 104 w 128"/>
                <a:gd name="T105" fmla="*/ 94 h 196"/>
                <a:gd name="T106" fmla="*/ 96 w 128"/>
                <a:gd name="T107" fmla="*/ 112 h 196"/>
                <a:gd name="T108" fmla="*/ 90 w 128"/>
                <a:gd name="T109" fmla="*/ 137 h 196"/>
                <a:gd name="T110" fmla="*/ 112 w 128"/>
                <a:gd name="T111" fmla="*/ 159 h 196"/>
                <a:gd name="T112" fmla="*/ 108 w 128"/>
                <a:gd name="T113" fmla="*/ 181 h 196"/>
                <a:gd name="T114" fmla="*/ 89 w 128"/>
                <a:gd name="T115" fmla="*/ 190 h 196"/>
                <a:gd name="T116" fmla="*/ 30 w 128"/>
                <a:gd name="T117"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96">
                  <a:moveTo>
                    <a:pt x="110" y="32"/>
                  </a:moveTo>
                  <a:cubicBezTo>
                    <a:pt x="110" y="31"/>
                    <a:pt x="110" y="31"/>
                    <a:pt x="110" y="31"/>
                  </a:cubicBezTo>
                  <a:cubicBezTo>
                    <a:pt x="110" y="31"/>
                    <a:pt x="109" y="32"/>
                    <a:pt x="110" y="32"/>
                  </a:cubicBezTo>
                  <a:close/>
                  <a:moveTo>
                    <a:pt x="87" y="145"/>
                  </a:moveTo>
                  <a:cubicBezTo>
                    <a:pt x="90" y="146"/>
                    <a:pt x="90" y="146"/>
                    <a:pt x="90" y="146"/>
                  </a:cubicBezTo>
                  <a:cubicBezTo>
                    <a:pt x="89" y="145"/>
                    <a:pt x="88" y="145"/>
                    <a:pt x="87" y="145"/>
                  </a:cubicBezTo>
                  <a:close/>
                  <a:moveTo>
                    <a:pt x="81" y="136"/>
                  </a:moveTo>
                  <a:cubicBezTo>
                    <a:pt x="81" y="136"/>
                    <a:pt x="81" y="136"/>
                    <a:pt x="81" y="136"/>
                  </a:cubicBezTo>
                  <a:cubicBezTo>
                    <a:pt x="82" y="137"/>
                    <a:pt x="82" y="137"/>
                    <a:pt x="82" y="137"/>
                  </a:cubicBezTo>
                  <a:cubicBezTo>
                    <a:pt x="82" y="137"/>
                    <a:pt x="83" y="138"/>
                    <a:pt x="83" y="138"/>
                  </a:cubicBezTo>
                  <a:cubicBezTo>
                    <a:pt x="83" y="137"/>
                    <a:pt x="83" y="137"/>
                    <a:pt x="82" y="137"/>
                  </a:cubicBezTo>
                  <a:cubicBezTo>
                    <a:pt x="82" y="136"/>
                    <a:pt x="82" y="136"/>
                    <a:pt x="81" y="136"/>
                  </a:cubicBezTo>
                  <a:close/>
                  <a:moveTo>
                    <a:pt x="101" y="97"/>
                  </a:moveTo>
                  <a:cubicBezTo>
                    <a:pt x="101" y="97"/>
                    <a:pt x="102" y="98"/>
                    <a:pt x="102" y="98"/>
                  </a:cubicBezTo>
                  <a:cubicBezTo>
                    <a:pt x="102" y="97"/>
                    <a:pt x="102" y="97"/>
                    <a:pt x="101" y="96"/>
                  </a:cubicBezTo>
                  <a:cubicBezTo>
                    <a:pt x="101" y="96"/>
                    <a:pt x="100" y="96"/>
                    <a:pt x="101" y="97"/>
                  </a:cubicBezTo>
                  <a:close/>
                  <a:moveTo>
                    <a:pt x="60" y="183"/>
                  </a:moveTo>
                  <a:cubicBezTo>
                    <a:pt x="60" y="183"/>
                    <a:pt x="60" y="183"/>
                    <a:pt x="60" y="183"/>
                  </a:cubicBezTo>
                  <a:cubicBezTo>
                    <a:pt x="60" y="183"/>
                    <a:pt x="61" y="185"/>
                    <a:pt x="62" y="184"/>
                  </a:cubicBezTo>
                  <a:cubicBezTo>
                    <a:pt x="61" y="184"/>
                    <a:pt x="61" y="183"/>
                    <a:pt x="60" y="183"/>
                  </a:cubicBezTo>
                  <a:cubicBezTo>
                    <a:pt x="60" y="182"/>
                    <a:pt x="60" y="182"/>
                    <a:pt x="60" y="183"/>
                  </a:cubicBezTo>
                  <a:close/>
                  <a:moveTo>
                    <a:pt x="103" y="90"/>
                  </a:moveTo>
                  <a:cubicBezTo>
                    <a:pt x="102" y="91"/>
                    <a:pt x="103" y="91"/>
                    <a:pt x="103" y="91"/>
                  </a:cubicBezTo>
                  <a:cubicBezTo>
                    <a:pt x="103" y="92"/>
                    <a:pt x="104" y="93"/>
                    <a:pt x="104" y="92"/>
                  </a:cubicBezTo>
                  <a:cubicBezTo>
                    <a:pt x="103" y="91"/>
                    <a:pt x="103" y="90"/>
                    <a:pt x="103" y="90"/>
                  </a:cubicBezTo>
                  <a:close/>
                  <a:moveTo>
                    <a:pt x="103" y="166"/>
                  </a:moveTo>
                  <a:cubicBezTo>
                    <a:pt x="103" y="166"/>
                    <a:pt x="102" y="166"/>
                    <a:pt x="102" y="166"/>
                  </a:cubicBezTo>
                  <a:cubicBezTo>
                    <a:pt x="102" y="165"/>
                    <a:pt x="101" y="164"/>
                    <a:pt x="101" y="164"/>
                  </a:cubicBezTo>
                  <a:cubicBezTo>
                    <a:pt x="101" y="165"/>
                    <a:pt x="102" y="166"/>
                    <a:pt x="103" y="166"/>
                  </a:cubicBezTo>
                  <a:close/>
                  <a:moveTo>
                    <a:pt x="62" y="182"/>
                  </a:moveTo>
                  <a:cubicBezTo>
                    <a:pt x="62" y="182"/>
                    <a:pt x="62" y="182"/>
                    <a:pt x="62" y="182"/>
                  </a:cubicBezTo>
                  <a:cubicBezTo>
                    <a:pt x="62" y="182"/>
                    <a:pt x="62" y="182"/>
                    <a:pt x="62" y="182"/>
                  </a:cubicBezTo>
                  <a:cubicBezTo>
                    <a:pt x="63" y="183"/>
                    <a:pt x="63" y="183"/>
                    <a:pt x="63" y="183"/>
                  </a:cubicBezTo>
                  <a:cubicBezTo>
                    <a:pt x="63" y="183"/>
                    <a:pt x="63" y="184"/>
                    <a:pt x="63" y="184"/>
                  </a:cubicBezTo>
                  <a:cubicBezTo>
                    <a:pt x="64" y="184"/>
                    <a:pt x="64" y="185"/>
                    <a:pt x="65" y="185"/>
                  </a:cubicBezTo>
                  <a:cubicBezTo>
                    <a:pt x="65" y="185"/>
                    <a:pt x="65" y="184"/>
                    <a:pt x="64" y="184"/>
                  </a:cubicBezTo>
                  <a:cubicBezTo>
                    <a:pt x="64" y="184"/>
                    <a:pt x="64" y="184"/>
                    <a:pt x="63" y="184"/>
                  </a:cubicBezTo>
                  <a:cubicBezTo>
                    <a:pt x="63" y="183"/>
                    <a:pt x="63" y="183"/>
                    <a:pt x="63" y="183"/>
                  </a:cubicBezTo>
                  <a:cubicBezTo>
                    <a:pt x="62" y="182"/>
                    <a:pt x="62" y="182"/>
                    <a:pt x="62" y="182"/>
                  </a:cubicBezTo>
                  <a:cubicBezTo>
                    <a:pt x="62" y="182"/>
                    <a:pt x="62" y="182"/>
                    <a:pt x="62" y="182"/>
                  </a:cubicBezTo>
                  <a:close/>
                  <a:moveTo>
                    <a:pt x="100" y="176"/>
                  </a:moveTo>
                  <a:cubicBezTo>
                    <a:pt x="100" y="177"/>
                    <a:pt x="100" y="177"/>
                    <a:pt x="100" y="177"/>
                  </a:cubicBezTo>
                  <a:cubicBezTo>
                    <a:pt x="100" y="177"/>
                    <a:pt x="100" y="177"/>
                    <a:pt x="101" y="177"/>
                  </a:cubicBezTo>
                  <a:cubicBezTo>
                    <a:pt x="101" y="178"/>
                    <a:pt x="101" y="178"/>
                    <a:pt x="101" y="178"/>
                  </a:cubicBezTo>
                  <a:cubicBezTo>
                    <a:pt x="101" y="178"/>
                    <a:pt x="101" y="178"/>
                    <a:pt x="101" y="178"/>
                  </a:cubicBezTo>
                  <a:cubicBezTo>
                    <a:pt x="101" y="178"/>
                    <a:pt x="101" y="179"/>
                    <a:pt x="102" y="179"/>
                  </a:cubicBezTo>
                  <a:cubicBezTo>
                    <a:pt x="102" y="179"/>
                    <a:pt x="102" y="179"/>
                    <a:pt x="102" y="179"/>
                  </a:cubicBezTo>
                  <a:cubicBezTo>
                    <a:pt x="103" y="179"/>
                    <a:pt x="103" y="179"/>
                    <a:pt x="103" y="179"/>
                  </a:cubicBezTo>
                  <a:cubicBezTo>
                    <a:pt x="103" y="180"/>
                    <a:pt x="103" y="180"/>
                    <a:pt x="103" y="181"/>
                  </a:cubicBezTo>
                  <a:cubicBezTo>
                    <a:pt x="104" y="180"/>
                    <a:pt x="103" y="180"/>
                    <a:pt x="103" y="179"/>
                  </a:cubicBezTo>
                  <a:cubicBezTo>
                    <a:pt x="102" y="179"/>
                    <a:pt x="102" y="179"/>
                    <a:pt x="102" y="179"/>
                  </a:cubicBezTo>
                  <a:cubicBezTo>
                    <a:pt x="102" y="179"/>
                    <a:pt x="102" y="179"/>
                    <a:pt x="102" y="179"/>
                  </a:cubicBezTo>
                  <a:cubicBezTo>
                    <a:pt x="102" y="178"/>
                    <a:pt x="102" y="178"/>
                    <a:pt x="101" y="178"/>
                  </a:cubicBezTo>
                  <a:cubicBezTo>
                    <a:pt x="101" y="178"/>
                    <a:pt x="101" y="178"/>
                    <a:pt x="101" y="178"/>
                  </a:cubicBezTo>
                  <a:cubicBezTo>
                    <a:pt x="101" y="177"/>
                    <a:pt x="101" y="177"/>
                    <a:pt x="101" y="177"/>
                  </a:cubicBezTo>
                  <a:cubicBezTo>
                    <a:pt x="100" y="177"/>
                    <a:pt x="100" y="177"/>
                    <a:pt x="100" y="177"/>
                  </a:cubicBezTo>
                  <a:lnTo>
                    <a:pt x="100" y="176"/>
                  </a:lnTo>
                  <a:close/>
                  <a:moveTo>
                    <a:pt x="103" y="157"/>
                  </a:moveTo>
                  <a:cubicBezTo>
                    <a:pt x="103" y="157"/>
                    <a:pt x="103" y="158"/>
                    <a:pt x="104" y="158"/>
                  </a:cubicBezTo>
                  <a:cubicBezTo>
                    <a:pt x="104" y="159"/>
                    <a:pt x="104" y="159"/>
                    <a:pt x="104" y="159"/>
                  </a:cubicBezTo>
                  <a:cubicBezTo>
                    <a:pt x="104" y="159"/>
                    <a:pt x="105" y="160"/>
                    <a:pt x="105" y="160"/>
                  </a:cubicBezTo>
                  <a:cubicBezTo>
                    <a:pt x="105" y="160"/>
                    <a:pt x="106" y="161"/>
                    <a:pt x="106" y="160"/>
                  </a:cubicBezTo>
                  <a:cubicBezTo>
                    <a:pt x="105" y="160"/>
                    <a:pt x="105" y="160"/>
                    <a:pt x="105" y="160"/>
                  </a:cubicBezTo>
                  <a:cubicBezTo>
                    <a:pt x="105" y="159"/>
                    <a:pt x="105" y="159"/>
                    <a:pt x="104" y="159"/>
                  </a:cubicBezTo>
                  <a:cubicBezTo>
                    <a:pt x="104" y="158"/>
                    <a:pt x="104" y="158"/>
                    <a:pt x="104" y="158"/>
                  </a:cubicBezTo>
                  <a:cubicBezTo>
                    <a:pt x="104" y="158"/>
                    <a:pt x="103" y="157"/>
                    <a:pt x="103" y="157"/>
                  </a:cubicBezTo>
                  <a:close/>
                  <a:moveTo>
                    <a:pt x="96" y="182"/>
                  </a:moveTo>
                  <a:cubicBezTo>
                    <a:pt x="96" y="182"/>
                    <a:pt x="96" y="182"/>
                    <a:pt x="96" y="182"/>
                  </a:cubicBezTo>
                  <a:cubicBezTo>
                    <a:pt x="97" y="183"/>
                    <a:pt x="97" y="183"/>
                    <a:pt x="97" y="183"/>
                  </a:cubicBezTo>
                  <a:cubicBezTo>
                    <a:pt x="97" y="184"/>
                    <a:pt x="98" y="185"/>
                    <a:pt x="99" y="185"/>
                  </a:cubicBezTo>
                  <a:cubicBezTo>
                    <a:pt x="99" y="186"/>
                    <a:pt x="99" y="185"/>
                    <a:pt x="99" y="185"/>
                  </a:cubicBezTo>
                  <a:cubicBezTo>
                    <a:pt x="98" y="184"/>
                    <a:pt x="98" y="183"/>
                    <a:pt x="97" y="183"/>
                  </a:cubicBezTo>
                  <a:cubicBezTo>
                    <a:pt x="96" y="182"/>
                    <a:pt x="96" y="182"/>
                    <a:pt x="96" y="182"/>
                  </a:cubicBezTo>
                  <a:close/>
                  <a:moveTo>
                    <a:pt x="40" y="179"/>
                  </a:moveTo>
                  <a:cubicBezTo>
                    <a:pt x="40" y="179"/>
                    <a:pt x="40" y="179"/>
                    <a:pt x="40" y="179"/>
                  </a:cubicBezTo>
                  <a:cubicBezTo>
                    <a:pt x="41" y="180"/>
                    <a:pt x="42" y="181"/>
                    <a:pt x="43" y="182"/>
                  </a:cubicBezTo>
                  <a:cubicBezTo>
                    <a:pt x="43" y="182"/>
                    <a:pt x="43" y="182"/>
                    <a:pt x="43" y="182"/>
                  </a:cubicBezTo>
                  <a:cubicBezTo>
                    <a:pt x="43" y="182"/>
                    <a:pt x="43" y="182"/>
                    <a:pt x="43" y="182"/>
                  </a:cubicBezTo>
                  <a:cubicBezTo>
                    <a:pt x="43" y="182"/>
                    <a:pt x="43" y="182"/>
                    <a:pt x="43" y="182"/>
                  </a:cubicBezTo>
                  <a:cubicBezTo>
                    <a:pt x="43" y="182"/>
                    <a:pt x="43" y="182"/>
                    <a:pt x="43" y="182"/>
                  </a:cubicBezTo>
                  <a:cubicBezTo>
                    <a:pt x="42" y="181"/>
                    <a:pt x="41" y="180"/>
                    <a:pt x="40" y="179"/>
                  </a:cubicBezTo>
                  <a:close/>
                  <a:moveTo>
                    <a:pt x="101" y="167"/>
                  </a:moveTo>
                  <a:cubicBezTo>
                    <a:pt x="102" y="168"/>
                    <a:pt x="102" y="168"/>
                    <a:pt x="102" y="168"/>
                  </a:cubicBezTo>
                  <a:cubicBezTo>
                    <a:pt x="102" y="168"/>
                    <a:pt x="102" y="168"/>
                    <a:pt x="102" y="168"/>
                  </a:cubicBezTo>
                  <a:cubicBezTo>
                    <a:pt x="102" y="168"/>
                    <a:pt x="102" y="168"/>
                    <a:pt x="102" y="168"/>
                  </a:cubicBezTo>
                  <a:cubicBezTo>
                    <a:pt x="103" y="169"/>
                    <a:pt x="103" y="169"/>
                    <a:pt x="103" y="169"/>
                  </a:cubicBezTo>
                  <a:cubicBezTo>
                    <a:pt x="103" y="169"/>
                    <a:pt x="103" y="169"/>
                    <a:pt x="103" y="170"/>
                  </a:cubicBezTo>
                  <a:cubicBezTo>
                    <a:pt x="103" y="170"/>
                    <a:pt x="103" y="170"/>
                    <a:pt x="103" y="170"/>
                  </a:cubicBezTo>
                  <a:cubicBezTo>
                    <a:pt x="104" y="171"/>
                    <a:pt x="105" y="171"/>
                    <a:pt x="105" y="172"/>
                  </a:cubicBezTo>
                  <a:cubicBezTo>
                    <a:pt x="105" y="172"/>
                    <a:pt x="105" y="172"/>
                    <a:pt x="105" y="171"/>
                  </a:cubicBezTo>
                  <a:cubicBezTo>
                    <a:pt x="105" y="171"/>
                    <a:pt x="104" y="170"/>
                    <a:pt x="103" y="170"/>
                  </a:cubicBezTo>
                  <a:cubicBezTo>
                    <a:pt x="103" y="170"/>
                    <a:pt x="103" y="170"/>
                    <a:pt x="103" y="170"/>
                  </a:cubicBezTo>
                  <a:cubicBezTo>
                    <a:pt x="103" y="169"/>
                    <a:pt x="103" y="169"/>
                    <a:pt x="103" y="169"/>
                  </a:cubicBezTo>
                  <a:cubicBezTo>
                    <a:pt x="102" y="168"/>
                    <a:pt x="102" y="168"/>
                    <a:pt x="102" y="168"/>
                  </a:cubicBezTo>
                  <a:cubicBezTo>
                    <a:pt x="102" y="168"/>
                    <a:pt x="102" y="168"/>
                    <a:pt x="102" y="168"/>
                  </a:cubicBezTo>
                  <a:cubicBezTo>
                    <a:pt x="102" y="168"/>
                    <a:pt x="102" y="168"/>
                    <a:pt x="102" y="168"/>
                  </a:cubicBezTo>
                  <a:lnTo>
                    <a:pt x="101" y="167"/>
                  </a:lnTo>
                  <a:close/>
                  <a:moveTo>
                    <a:pt x="50" y="122"/>
                  </a:moveTo>
                  <a:cubicBezTo>
                    <a:pt x="50" y="124"/>
                    <a:pt x="49" y="126"/>
                    <a:pt x="49" y="127"/>
                  </a:cubicBezTo>
                  <a:cubicBezTo>
                    <a:pt x="49" y="126"/>
                    <a:pt x="50" y="123"/>
                    <a:pt x="50" y="122"/>
                  </a:cubicBezTo>
                  <a:close/>
                  <a:moveTo>
                    <a:pt x="102" y="16"/>
                  </a:moveTo>
                  <a:cubicBezTo>
                    <a:pt x="102" y="16"/>
                    <a:pt x="102" y="16"/>
                    <a:pt x="102" y="16"/>
                  </a:cubicBezTo>
                  <a:cubicBezTo>
                    <a:pt x="103" y="16"/>
                    <a:pt x="105" y="16"/>
                    <a:pt x="106" y="17"/>
                  </a:cubicBezTo>
                  <a:cubicBezTo>
                    <a:pt x="106" y="17"/>
                    <a:pt x="107" y="17"/>
                    <a:pt x="107" y="16"/>
                  </a:cubicBezTo>
                  <a:lnTo>
                    <a:pt x="102" y="16"/>
                  </a:lnTo>
                  <a:close/>
                  <a:moveTo>
                    <a:pt x="77" y="137"/>
                  </a:moveTo>
                  <a:cubicBezTo>
                    <a:pt x="77" y="138"/>
                    <a:pt x="77" y="138"/>
                    <a:pt x="77" y="139"/>
                  </a:cubicBezTo>
                  <a:cubicBezTo>
                    <a:pt x="76" y="140"/>
                    <a:pt x="78" y="139"/>
                    <a:pt x="79" y="139"/>
                  </a:cubicBezTo>
                  <a:cubicBezTo>
                    <a:pt x="78" y="139"/>
                    <a:pt x="77" y="138"/>
                    <a:pt x="77" y="137"/>
                  </a:cubicBezTo>
                  <a:close/>
                  <a:moveTo>
                    <a:pt x="90" y="108"/>
                  </a:moveTo>
                  <a:cubicBezTo>
                    <a:pt x="89" y="107"/>
                    <a:pt x="89" y="106"/>
                    <a:pt x="88" y="105"/>
                  </a:cubicBezTo>
                  <a:cubicBezTo>
                    <a:pt x="88" y="105"/>
                    <a:pt x="88" y="105"/>
                    <a:pt x="88" y="105"/>
                  </a:cubicBezTo>
                  <a:cubicBezTo>
                    <a:pt x="87" y="105"/>
                    <a:pt x="88" y="106"/>
                    <a:pt x="88" y="107"/>
                  </a:cubicBezTo>
                  <a:cubicBezTo>
                    <a:pt x="88" y="107"/>
                    <a:pt x="90" y="109"/>
                    <a:pt x="90" y="108"/>
                  </a:cubicBezTo>
                  <a:close/>
                  <a:moveTo>
                    <a:pt x="115" y="47"/>
                  </a:moveTo>
                  <a:cubicBezTo>
                    <a:pt x="115" y="48"/>
                    <a:pt x="115" y="48"/>
                    <a:pt x="114" y="48"/>
                  </a:cubicBezTo>
                  <a:cubicBezTo>
                    <a:pt x="114" y="49"/>
                    <a:pt x="115" y="50"/>
                    <a:pt x="116" y="49"/>
                  </a:cubicBezTo>
                  <a:cubicBezTo>
                    <a:pt x="116" y="49"/>
                    <a:pt x="116" y="48"/>
                    <a:pt x="116" y="48"/>
                  </a:cubicBezTo>
                  <a:cubicBezTo>
                    <a:pt x="116" y="48"/>
                    <a:pt x="115" y="45"/>
                    <a:pt x="115" y="47"/>
                  </a:cubicBezTo>
                  <a:close/>
                  <a:moveTo>
                    <a:pt x="84" y="182"/>
                  </a:moveTo>
                  <a:cubicBezTo>
                    <a:pt x="85" y="184"/>
                    <a:pt x="86" y="184"/>
                    <a:pt x="87" y="186"/>
                  </a:cubicBezTo>
                  <a:cubicBezTo>
                    <a:pt x="87" y="186"/>
                    <a:pt x="88" y="186"/>
                    <a:pt x="88" y="186"/>
                  </a:cubicBezTo>
                  <a:cubicBezTo>
                    <a:pt x="87" y="184"/>
                    <a:pt x="85" y="184"/>
                    <a:pt x="84" y="182"/>
                  </a:cubicBezTo>
                  <a:close/>
                  <a:moveTo>
                    <a:pt x="105" y="83"/>
                  </a:moveTo>
                  <a:cubicBezTo>
                    <a:pt x="105" y="83"/>
                    <a:pt x="105" y="84"/>
                    <a:pt x="105" y="84"/>
                  </a:cubicBezTo>
                  <a:cubicBezTo>
                    <a:pt x="105" y="84"/>
                    <a:pt x="106" y="85"/>
                    <a:pt x="107" y="86"/>
                  </a:cubicBezTo>
                  <a:cubicBezTo>
                    <a:pt x="107" y="85"/>
                    <a:pt x="106" y="84"/>
                    <a:pt x="106" y="83"/>
                  </a:cubicBezTo>
                  <a:cubicBezTo>
                    <a:pt x="106" y="83"/>
                    <a:pt x="104" y="82"/>
                    <a:pt x="105" y="83"/>
                  </a:cubicBezTo>
                  <a:close/>
                  <a:moveTo>
                    <a:pt x="16" y="148"/>
                  </a:moveTo>
                  <a:cubicBezTo>
                    <a:pt x="17" y="143"/>
                    <a:pt x="17" y="143"/>
                    <a:pt x="17" y="143"/>
                  </a:cubicBezTo>
                  <a:cubicBezTo>
                    <a:pt x="18" y="142"/>
                    <a:pt x="17" y="143"/>
                    <a:pt x="17" y="143"/>
                  </a:cubicBezTo>
                  <a:lnTo>
                    <a:pt x="16" y="148"/>
                  </a:lnTo>
                  <a:close/>
                  <a:moveTo>
                    <a:pt x="110" y="32"/>
                  </a:moveTo>
                  <a:cubicBezTo>
                    <a:pt x="111" y="33"/>
                    <a:pt x="111" y="33"/>
                    <a:pt x="111" y="33"/>
                  </a:cubicBezTo>
                  <a:cubicBezTo>
                    <a:pt x="111" y="33"/>
                    <a:pt x="111" y="33"/>
                    <a:pt x="111" y="33"/>
                  </a:cubicBezTo>
                  <a:cubicBezTo>
                    <a:pt x="111" y="34"/>
                    <a:pt x="111" y="34"/>
                    <a:pt x="111" y="34"/>
                  </a:cubicBezTo>
                  <a:cubicBezTo>
                    <a:pt x="111" y="34"/>
                    <a:pt x="111" y="34"/>
                    <a:pt x="111" y="34"/>
                  </a:cubicBezTo>
                  <a:cubicBezTo>
                    <a:pt x="112" y="35"/>
                    <a:pt x="112" y="35"/>
                    <a:pt x="112" y="35"/>
                  </a:cubicBezTo>
                  <a:cubicBezTo>
                    <a:pt x="112" y="35"/>
                    <a:pt x="112" y="36"/>
                    <a:pt x="112" y="36"/>
                  </a:cubicBezTo>
                  <a:cubicBezTo>
                    <a:pt x="113" y="37"/>
                    <a:pt x="113" y="38"/>
                    <a:pt x="114" y="39"/>
                  </a:cubicBezTo>
                  <a:cubicBezTo>
                    <a:pt x="115" y="38"/>
                    <a:pt x="114" y="38"/>
                    <a:pt x="113" y="37"/>
                  </a:cubicBezTo>
                  <a:cubicBezTo>
                    <a:pt x="113" y="37"/>
                    <a:pt x="113" y="36"/>
                    <a:pt x="112" y="36"/>
                  </a:cubicBezTo>
                  <a:cubicBezTo>
                    <a:pt x="112" y="35"/>
                    <a:pt x="112" y="35"/>
                    <a:pt x="112" y="35"/>
                  </a:cubicBezTo>
                  <a:cubicBezTo>
                    <a:pt x="111" y="34"/>
                    <a:pt x="111" y="34"/>
                    <a:pt x="111" y="34"/>
                  </a:cubicBezTo>
                  <a:cubicBezTo>
                    <a:pt x="111" y="34"/>
                    <a:pt x="111" y="34"/>
                    <a:pt x="111" y="34"/>
                  </a:cubicBezTo>
                  <a:cubicBezTo>
                    <a:pt x="111" y="33"/>
                    <a:pt x="111" y="33"/>
                    <a:pt x="111" y="33"/>
                  </a:cubicBezTo>
                  <a:cubicBezTo>
                    <a:pt x="111" y="33"/>
                    <a:pt x="111" y="33"/>
                    <a:pt x="111" y="33"/>
                  </a:cubicBezTo>
                  <a:lnTo>
                    <a:pt x="110" y="32"/>
                  </a:lnTo>
                  <a:close/>
                  <a:moveTo>
                    <a:pt x="103" y="66"/>
                  </a:moveTo>
                  <a:cubicBezTo>
                    <a:pt x="103" y="68"/>
                    <a:pt x="104" y="69"/>
                    <a:pt x="105" y="70"/>
                  </a:cubicBezTo>
                  <a:cubicBezTo>
                    <a:pt x="105" y="71"/>
                    <a:pt x="105" y="70"/>
                    <a:pt x="105" y="69"/>
                  </a:cubicBezTo>
                  <a:cubicBezTo>
                    <a:pt x="104" y="68"/>
                    <a:pt x="103" y="67"/>
                    <a:pt x="103" y="66"/>
                  </a:cubicBezTo>
                  <a:close/>
                  <a:moveTo>
                    <a:pt x="89" y="110"/>
                  </a:moveTo>
                  <a:cubicBezTo>
                    <a:pt x="89" y="110"/>
                    <a:pt x="89" y="110"/>
                    <a:pt x="89" y="110"/>
                  </a:cubicBezTo>
                  <a:cubicBezTo>
                    <a:pt x="89" y="110"/>
                    <a:pt x="89" y="110"/>
                    <a:pt x="89" y="110"/>
                  </a:cubicBezTo>
                  <a:cubicBezTo>
                    <a:pt x="91" y="114"/>
                    <a:pt x="91" y="114"/>
                    <a:pt x="91" y="114"/>
                  </a:cubicBezTo>
                  <a:cubicBezTo>
                    <a:pt x="91" y="114"/>
                    <a:pt x="92" y="113"/>
                    <a:pt x="91" y="112"/>
                  </a:cubicBezTo>
                  <a:cubicBezTo>
                    <a:pt x="90" y="112"/>
                    <a:pt x="90" y="111"/>
                    <a:pt x="89" y="110"/>
                  </a:cubicBezTo>
                  <a:cubicBezTo>
                    <a:pt x="89" y="110"/>
                    <a:pt x="89" y="110"/>
                    <a:pt x="89" y="110"/>
                  </a:cubicBezTo>
                  <a:close/>
                  <a:moveTo>
                    <a:pt x="87" y="121"/>
                  </a:moveTo>
                  <a:cubicBezTo>
                    <a:pt x="86" y="120"/>
                    <a:pt x="85" y="118"/>
                    <a:pt x="84" y="117"/>
                  </a:cubicBezTo>
                  <a:cubicBezTo>
                    <a:pt x="84" y="116"/>
                    <a:pt x="84" y="118"/>
                    <a:pt x="84" y="118"/>
                  </a:cubicBezTo>
                  <a:cubicBezTo>
                    <a:pt x="85" y="119"/>
                    <a:pt x="85" y="119"/>
                    <a:pt x="86" y="120"/>
                  </a:cubicBezTo>
                  <a:cubicBezTo>
                    <a:pt x="86" y="120"/>
                    <a:pt x="88" y="122"/>
                    <a:pt x="87" y="121"/>
                  </a:cubicBezTo>
                  <a:close/>
                  <a:moveTo>
                    <a:pt x="78" y="182"/>
                  </a:moveTo>
                  <a:cubicBezTo>
                    <a:pt x="78" y="183"/>
                    <a:pt x="79" y="185"/>
                    <a:pt x="80" y="186"/>
                  </a:cubicBezTo>
                  <a:cubicBezTo>
                    <a:pt x="80" y="185"/>
                    <a:pt x="82" y="186"/>
                    <a:pt x="81" y="185"/>
                  </a:cubicBezTo>
                  <a:cubicBezTo>
                    <a:pt x="80" y="184"/>
                    <a:pt x="79" y="183"/>
                    <a:pt x="78" y="182"/>
                  </a:cubicBezTo>
                  <a:close/>
                  <a:moveTo>
                    <a:pt x="89" y="181"/>
                  </a:moveTo>
                  <a:cubicBezTo>
                    <a:pt x="90" y="182"/>
                    <a:pt x="90" y="183"/>
                    <a:pt x="91" y="184"/>
                  </a:cubicBezTo>
                  <a:cubicBezTo>
                    <a:pt x="92" y="184"/>
                    <a:pt x="92" y="186"/>
                    <a:pt x="94" y="185"/>
                  </a:cubicBezTo>
                  <a:cubicBezTo>
                    <a:pt x="93" y="184"/>
                    <a:pt x="90" y="182"/>
                    <a:pt x="89" y="181"/>
                  </a:cubicBezTo>
                  <a:close/>
                  <a:moveTo>
                    <a:pt x="48" y="131"/>
                  </a:moveTo>
                  <a:cubicBezTo>
                    <a:pt x="46" y="137"/>
                    <a:pt x="46" y="137"/>
                    <a:pt x="46" y="137"/>
                  </a:cubicBezTo>
                  <a:cubicBezTo>
                    <a:pt x="46" y="137"/>
                    <a:pt x="47" y="137"/>
                    <a:pt x="47" y="137"/>
                  </a:cubicBezTo>
                  <a:cubicBezTo>
                    <a:pt x="47" y="135"/>
                    <a:pt x="48" y="133"/>
                    <a:pt x="48" y="131"/>
                  </a:cubicBezTo>
                  <a:close/>
                  <a:moveTo>
                    <a:pt x="84" y="120"/>
                  </a:moveTo>
                  <a:cubicBezTo>
                    <a:pt x="85" y="122"/>
                    <a:pt x="86" y="124"/>
                    <a:pt x="87" y="125"/>
                  </a:cubicBezTo>
                  <a:cubicBezTo>
                    <a:pt x="89" y="124"/>
                    <a:pt x="86" y="123"/>
                    <a:pt x="86" y="123"/>
                  </a:cubicBezTo>
                  <a:cubicBezTo>
                    <a:pt x="85" y="122"/>
                    <a:pt x="85" y="121"/>
                    <a:pt x="84" y="120"/>
                  </a:cubicBezTo>
                  <a:close/>
                  <a:moveTo>
                    <a:pt x="80" y="130"/>
                  </a:moveTo>
                  <a:cubicBezTo>
                    <a:pt x="79" y="131"/>
                    <a:pt x="79" y="131"/>
                    <a:pt x="79" y="131"/>
                  </a:cubicBezTo>
                  <a:cubicBezTo>
                    <a:pt x="80" y="132"/>
                    <a:pt x="82" y="134"/>
                    <a:pt x="83" y="135"/>
                  </a:cubicBezTo>
                  <a:cubicBezTo>
                    <a:pt x="82" y="133"/>
                    <a:pt x="81" y="131"/>
                    <a:pt x="80" y="130"/>
                  </a:cubicBezTo>
                  <a:close/>
                  <a:moveTo>
                    <a:pt x="102" y="60"/>
                  </a:moveTo>
                  <a:cubicBezTo>
                    <a:pt x="103" y="60"/>
                    <a:pt x="103" y="60"/>
                    <a:pt x="103" y="60"/>
                  </a:cubicBezTo>
                  <a:cubicBezTo>
                    <a:pt x="103" y="62"/>
                    <a:pt x="105" y="64"/>
                    <a:pt x="106" y="66"/>
                  </a:cubicBezTo>
                  <a:cubicBezTo>
                    <a:pt x="107" y="67"/>
                    <a:pt x="107" y="65"/>
                    <a:pt x="106" y="65"/>
                  </a:cubicBezTo>
                  <a:cubicBezTo>
                    <a:pt x="103" y="60"/>
                    <a:pt x="103" y="60"/>
                    <a:pt x="103" y="60"/>
                  </a:cubicBezTo>
                  <a:lnTo>
                    <a:pt x="102" y="60"/>
                  </a:lnTo>
                  <a:close/>
                  <a:moveTo>
                    <a:pt x="90" y="104"/>
                  </a:moveTo>
                  <a:cubicBezTo>
                    <a:pt x="90" y="106"/>
                    <a:pt x="92" y="108"/>
                    <a:pt x="93" y="109"/>
                  </a:cubicBezTo>
                  <a:cubicBezTo>
                    <a:pt x="93" y="109"/>
                    <a:pt x="93" y="108"/>
                    <a:pt x="93" y="107"/>
                  </a:cubicBezTo>
                  <a:cubicBezTo>
                    <a:pt x="92" y="106"/>
                    <a:pt x="91" y="105"/>
                    <a:pt x="90" y="104"/>
                  </a:cubicBezTo>
                  <a:close/>
                  <a:moveTo>
                    <a:pt x="93" y="105"/>
                  </a:moveTo>
                  <a:cubicBezTo>
                    <a:pt x="92" y="104"/>
                    <a:pt x="91" y="102"/>
                    <a:pt x="90" y="100"/>
                  </a:cubicBezTo>
                  <a:cubicBezTo>
                    <a:pt x="89" y="99"/>
                    <a:pt x="89" y="101"/>
                    <a:pt x="90" y="101"/>
                  </a:cubicBezTo>
                  <a:cubicBezTo>
                    <a:pt x="90" y="103"/>
                    <a:pt x="92" y="104"/>
                    <a:pt x="93" y="105"/>
                  </a:cubicBezTo>
                  <a:close/>
                  <a:moveTo>
                    <a:pt x="100" y="172"/>
                  </a:moveTo>
                  <a:cubicBezTo>
                    <a:pt x="104" y="177"/>
                    <a:pt x="104" y="177"/>
                    <a:pt x="104" y="177"/>
                  </a:cubicBezTo>
                  <a:cubicBezTo>
                    <a:pt x="104" y="177"/>
                    <a:pt x="105" y="175"/>
                    <a:pt x="104" y="175"/>
                  </a:cubicBezTo>
                  <a:cubicBezTo>
                    <a:pt x="103" y="174"/>
                    <a:pt x="102" y="172"/>
                    <a:pt x="101" y="171"/>
                  </a:cubicBezTo>
                  <a:cubicBezTo>
                    <a:pt x="100" y="171"/>
                    <a:pt x="100" y="172"/>
                    <a:pt x="100" y="172"/>
                  </a:cubicBezTo>
                  <a:close/>
                  <a:moveTo>
                    <a:pt x="105" y="53"/>
                  </a:moveTo>
                  <a:cubicBezTo>
                    <a:pt x="105" y="53"/>
                    <a:pt x="105" y="53"/>
                    <a:pt x="105" y="53"/>
                  </a:cubicBezTo>
                  <a:cubicBezTo>
                    <a:pt x="106" y="55"/>
                    <a:pt x="107" y="57"/>
                    <a:pt x="108" y="58"/>
                  </a:cubicBezTo>
                  <a:cubicBezTo>
                    <a:pt x="108" y="58"/>
                    <a:pt x="108" y="59"/>
                    <a:pt x="109" y="59"/>
                  </a:cubicBezTo>
                  <a:cubicBezTo>
                    <a:pt x="109" y="56"/>
                    <a:pt x="107" y="55"/>
                    <a:pt x="105" y="53"/>
                  </a:cubicBezTo>
                  <a:close/>
                  <a:moveTo>
                    <a:pt x="75" y="144"/>
                  </a:moveTo>
                  <a:cubicBezTo>
                    <a:pt x="75" y="144"/>
                    <a:pt x="75" y="144"/>
                    <a:pt x="75" y="144"/>
                  </a:cubicBezTo>
                  <a:cubicBezTo>
                    <a:pt x="85" y="145"/>
                    <a:pt x="85" y="145"/>
                    <a:pt x="85" y="145"/>
                  </a:cubicBezTo>
                  <a:lnTo>
                    <a:pt x="75" y="144"/>
                  </a:lnTo>
                  <a:close/>
                  <a:moveTo>
                    <a:pt x="93" y="91"/>
                  </a:moveTo>
                  <a:cubicBezTo>
                    <a:pt x="94" y="93"/>
                    <a:pt x="95" y="95"/>
                    <a:pt x="97" y="96"/>
                  </a:cubicBezTo>
                  <a:cubicBezTo>
                    <a:pt x="97" y="96"/>
                    <a:pt x="97" y="95"/>
                    <a:pt x="97" y="95"/>
                  </a:cubicBezTo>
                  <a:cubicBezTo>
                    <a:pt x="96" y="93"/>
                    <a:pt x="95" y="92"/>
                    <a:pt x="94" y="91"/>
                  </a:cubicBezTo>
                  <a:cubicBezTo>
                    <a:pt x="94" y="91"/>
                    <a:pt x="93" y="91"/>
                    <a:pt x="93" y="91"/>
                  </a:cubicBezTo>
                  <a:close/>
                  <a:moveTo>
                    <a:pt x="102" y="153"/>
                  </a:moveTo>
                  <a:cubicBezTo>
                    <a:pt x="104" y="155"/>
                    <a:pt x="106" y="157"/>
                    <a:pt x="107" y="158"/>
                  </a:cubicBezTo>
                  <a:cubicBezTo>
                    <a:pt x="107" y="158"/>
                    <a:pt x="108" y="157"/>
                    <a:pt x="107" y="157"/>
                  </a:cubicBezTo>
                  <a:cubicBezTo>
                    <a:pt x="103" y="153"/>
                    <a:pt x="103" y="153"/>
                    <a:pt x="103" y="153"/>
                  </a:cubicBezTo>
                  <a:cubicBezTo>
                    <a:pt x="102" y="152"/>
                    <a:pt x="102" y="153"/>
                    <a:pt x="102" y="153"/>
                  </a:cubicBezTo>
                  <a:close/>
                  <a:moveTo>
                    <a:pt x="89" y="184"/>
                  </a:moveTo>
                  <a:cubicBezTo>
                    <a:pt x="89" y="184"/>
                    <a:pt x="89" y="184"/>
                    <a:pt x="89" y="184"/>
                  </a:cubicBezTo>
                  <a:cubicBezTo>
                    <a:pt x="88" y="183"/>
                    <a:pt x="87" y="181"/>
                    <a:pt x="86" y="180"/>
                  </a:cubicBezTo>
                  <a:cubicBezTo>
                    <a:pt x="85" y="179"/>
                    <a:pt x="84" y="179"/>
                    <a:pt x="83" y="179"/>
                  </a:cubicBezTo>
                  <a:cubicBezTo>
                    <a:pt x="85" y="181"/>
                    <a:pt x="87" y="183"/>
                    <a:pt x="89" y="184"/>
                  </a:cubicBezTo>
                  <a:close/>
                  <a:moveTo>
                    <a:pt x="39" y="175"/>
                  </a:moveTo>
                  <a:cubicBezTo>
                    <a:pt x="41" y="177"/>
                    <a:pt x="43" y="179"/>
                    <a:pt x="45" y="181"/>
                  </a:cubicBezTo>
                  <a:cubicBezTo>
                    <a:pt x="43" y="179"/>
                    <a:pt x="41" y="176"/>
                    <a:pt x="39" y="174"/>
                  </a:cubicBezTo>
                  <a:cubicBezTo>
                    <a:pt x="39" y="174"/>
                    <a:pt x="38" y="174"/>
                    <a:pt x="39" y="175"/>
                  </a:cubicBezTo>
                  <a:close/>
                  <a:moveTo>
                    <a:pt x="97" y="77"/>
                  </a:moveTo>
                  <a:cubicBezTo>
                    <a:pt x="98" y="80"/>
                    <a:pt x="100" y="82"/>
                    <a:pt x="101" y="84"/>
                  </a:cubicBezTo>
                  <a:cubicBezTo>
                    <a:pt x="101" y="83"/>
                    <a:pt x="102" y="83"/>
                    <a:pt x="101" y="82"/>
                  </a:cubicBezTo>
                  <a:lnTo>
                    <a:pt x="97" y="77"/>
                  </a:lnTo>
                  <a:close/>
                  <a:moveTo>
                    <a:pt x="96" y="185"/>
                  </a:moveTo>
                  <a:cubicBezTo>
                    <a:pt x="93" y="182"/>
                    <a:pt x="93" y="182"/>
                    <a:pt x="93" y="182"/>
                  </a:cubicBezTo>
                  <a:cubicBezTo>
                    <a:pt x="93" y="181"/>
                    <a:pt x="92" y="180"/>
                    <a:pt x="90" y="180"/>
                  </a:cubicBezTo>
                  <a:cubicBezTo>
                    <a:pt x="94" y="183"/>
                    <a:pt x="94" y="183"/>
                    <a:pt x="94" y="183"/>
                  </a:cubicBezTo>
                  <a:cubicBezTo>
                    <a:pt x="95" y="184"/>
                    <a:pt x="97" y="185"/>
                    <a:pt x="96" y="185"/>
                  </a:cubicBezTo>
                  <a:close/>
                  <a:moveTo>
                    <a:pt x="43" y="176"/>
                  </a:moveTo>
                  <a:cubicBezTo>
                    <a:pt x="44" y="177"/>
                    <a:pt x="44" y="177"/>
                    <a:pt x="44" y="177"/>
                  </a:cubicBezTo>
                  <a:cubicBezTo>
                    <a:pt x="45" y="179"/>
                    <a:pt x="46" y="180"/>
                    <a:pt x="48" y="182"/>
                  </a:cubicBezTo>
                  <a:cubicBezTo>
                    <a:pt x="48" y="182"/>
                    <a:pt x="49" y="183"/>
                    <a:pt x="50" y="183"/>
                  </a:cubicBezTo>
                  <a:cubicBezTo>
                    <a:pt x="44" y="177"/>
                    <a:pt x="44" y="177"/>
                    <a:pt x="44" y="177"/>
                  </a:cubicBezTo>
                  <a:lnTo>
                    <a:pt x="43" y="176"/>
                  </a:lnTo>
                  <a:close/>
                  <a:moveTo>
                    <a:pt x="91" y="98"/>
                  </a:moveTo>
                  <a:cubicBezTo>
                    <a:pt x="94" y="104"/>
                    <a:pt x="94" y="104"/>
                    <a:pt x="94" y="104"/>
                  </a:cubicBezTo>
                  <a:cubicBezTo>
                    <a:pt x="94" y="103"/>
                    <a:pt x="95" y="102"/>
                    <a:pt x="95" y="102"/>
                  </a:cubicBezTo>
                  <a:cubicBezTo>
                    <a:pt x="94" y="101"/>
                    <a:pt x="93" y="99"/>
                    <a:pt x="91" y="98"/>
                  </a:cubicBezTo>
                  <a:cubicBezTo>
                    <a:pt x="91" y="97"/>
                    <a:pt x="90" y="97"/>
                    <a:pt x="91" y="98"/>
                  </a:cubicBezTo>
                  <a:close/>
                  <a:moveTo>
                    <a:pt x="85" y="114"/>
                  </a:moveTo>
                  <a:cubicBezTo>
                    <a:pt x="86" y="116"/>
                    <a:pt x="88" y="119"/>
                    <a:pt x="89" y="121"/>
                  </a:cubicBezTo>
                  <a:cubicBezTo>
                    <a:pt x="89" y="121"/>
                    <a:pt x="90" y="119"/>
                    <a:pt x="89" y="119"/>
                  </a:cubicBezTo>
                  <a:cubicBezTo>
                    <a:pt x="88" y="118"/>
                    <a:pt x="87" y="116"/>
                    <a:pt x="85" y="114"/>
                  </a:cubicBezTo>
                  <a:cubicBezTo>
                    <a:pt x="85" y="114"/>
                    <a:pt x="84" y="113"/>
                    <a:pt x="85" y="114"/>
                  </a:cubicBezTo>
                  <a:close/>
                  <a:moveTo>
                    <a:pt x="81" y="126"/>
                  </a:moveTo>
                  <a:cubicBezTo>
                    <a:pt x="82" y="128"/>
                    <a:pt x="84" y="130"/>
                    <a:pt x="85" y="131"/>
                  </a:cubicBezTo>
                  <a:cubicBezTo>
                    <a:pt x="86" y="131"/>
                    <a:pt x="86" y="130"/>
                    <a:pt x="86" y="130"/>
                  </a:cubicBezTo>
                  <a:cubicBezTo>
                    <a:pt x="81" y="125"/>
                    <a:pt x="81" y="125"/>
                    <a:pt x="81" y="125"/>
                  </a:cubicBezTo>
                  <a:cubicBezTo>
                    <a:pt x="81" y="125"/>
                    <a:pt x="81" y="126"/>
                    <a:pt x="81" y="126"/>
                  </a:cubicBezTo>
                  <a:close/>
                  <a:moveTo>
                    <a:pt x="78" y="179"/>
                  </a:moveTo>
                  <a:cubicBezTo>
                    <a:pt x="79" y="181"/>
                    <a:pt x="81" y="183"/>
                    <a:pt x="83" y="184"/>
                  </a:cubicBezTo>
                  <a:cubicBezTo>
                    <a:pt x="83" y="185"/>
                    <a:pt x="84" y="186"/>
                    <a:pt x="85" y="185"/>
                  </a:cubicBezTo>
                  <a:cubicBezTo>
                    <a:pt x="79" y="179"/>
                    <a:pt x="79" y="179"/>
                    <a:pt x="79" y="179"/>
                  </a:cubicBezTo>
                  <a:cubicBezTo>
                    <a:pt x="78" y="179"/>
                    <a:pt x="77" y="179"/>
                    <a:pt x="78" y="179"/>
                  </a:cubicBezTo>
                  <a:close/>
                  <a:moveTo>
                    <a:pt x="50" y="176"/>
                  </a:moveTo>
                  <a:cubicBezTo>
                    <a:pt x="51" y="179"/>
                    <a:pt x="53" y="180"/>
                    <a:pt x="55" y="183"/>
                  </a:cubicBezTo>
                  <a:cubicBezTo>
                    <a:pt x="56" y="184"/>
                    <a:pt x="57" y="183"/>
                    <a:pt x="58" y="184"/>
                  </a:cubicBezTo>
                  <a:cubicBezTo>
                    <a:pt x="50" y="176"/>
                    <a:pt x="50" y="176"/>
                    <a:pt x="50" y="176"/>
                  </a:cubicBezTo>
                  <a:cubicBezTo>
                    <a:pt x="50" y="176"/>
                    <a:pt x="50" y="176"/>
                    <a:pt x="50" y="176"/>
                  </a:cubicBezTo>
                  <a:close/>
                  <a:moveTo>
                    <a:pt x="82" y="123"/>
                  </a:moveTo>
                  <a:cubicBezTo>
                    <a:pt x="82" y="124"/>
                    <a:pt x="82" y="124"/>
                    <a:pt x="82" y="124"/>
                  </a:cubicBezTo>
                  <a:cubicBezTo>
                    <a:pt x="83" y="125"/>
                    <a:pt x="85" y="127"/>
                    <a:pt x="87" y="128"/>
                  </a:cubicBezTo>
                  <a:cubicBezTo>
                    <a:pt x="83" y="123"/>
                    <a:pt x="83" y="123"/>
                    <a:pt x="83" y="123"/>
                  </a:cubicBezTo>
                  <a:cubicBezTo>
                    <a:pt x="83" y="122"/>
                    <a:pt x="83" y="121"/>
                    <a:pt x="82" y="122"/>
                  </a:cubicBezTo>
                  <a:cubicBezTo>
                    <a:pt x="82" y="122"/>
                    <a:pt x="82" y="123"/>
                    <a:pt x="82" y="123"/>
                  </a:cubicBezTo>
                  <a:close/>
                  <a:moveTo>
                    <a:pt x="107" y="43"/>
                  </a:moveTo>
                  <a:cubicBezTo>
                    <a:pt x="108" y="45"/>
                    <a:pt x="109" y="48"/>
                    <a:pt x="111" y="51"/>
                  </a:cubicBezTo>
                  <a:cubicBezTo>
                    <a:pt x="111" y="50"/>
                    <a:pt x="112" y="49"/>
                    <a:pt x="111" y="49"/>
                  </a:cubicBezTo>
                  <a:lnTo>
                    <a:pt x="107" y="43"/>
                  </a:lnTo>
                  <a:close/>
                  <a:moveTo>
                    <a:pt x="45" y="176"/>
                  </a:moveTo>
                  <a:cubicBezTo>
                    <a:pt x="47" y="178"/>
                    <a:pt x="50" y="180"/>
                    <a:pt x="52" y="182"/>
                  </a:cubicBezTo>
                  <a:cubicBezTo>
                    <a:pt x="52" y="182"/>
                    <a:pt x="53" y="183"/>
                    <a:pt x="52" y="182"/>
                  </a:cubicBezTo>
                  <a:cubicBezTo>
                    <a:pt x="51" y="181"/>
                    <a:pt x="49" y="178"/>
                    <a:pt x="47" y="176"/>
                  </a:cubicBezTo>
                  <a:cubicBezTo>
                    <a:pt x="47" y="176"/>
                    <a:pt x="46" y="175"/>
                    <a:pt x="46" y="176"/>
                  </a:cubicBezTo>
                  <a:cubicBezTo>
                    <a:pt x="45" y="175"/>
                    <a:pt x="44" y="175"/>
                    <a:pt x="45" y="176"/>
                  </a:cubicBezTo>
                  <a:close/>
                  <a:moveTo>
                    <a:pt x="101" y="161"/>
                  </a:moveTo>
                  <a:cubicBezTo>
                    <a:pt x="102" y="163"/>
                    <a:pt x="104" y="165"/>
                    <a:pt x="106" y="167"/>
                  </a:cubicBezTo>
                  <a:cubicBezTo>
                    <a:pt x="106" y="167"/>
                    <a:pt x="106" y="165"/>
                    <a:pt x="106" y="165"/>
                  </a:cubicBezTo>
                  <a:cubicBezTo>
                    <a:pt x="104" y="163"/>
                    <a:pt x="102" y="161"/>
                    <a:pt x="101" y="159"/>
                  </a:cubicBezTo>
                  <a:cubicBezTo>
                    <a:pt x="101" y="160"/>
                    <a:pt x="101" y="161"/>
                    <a:pt x="101" y="161"/>
                  </a:cubicBezTo>
                  <a:close/>
                  <a:moveTo>
                    <a:pt x="86" y="111"/>
                  </a:moveTo>
                  <a:cubicBezTo>
                    <a:pt x="86" y="111"/>
                    <a:pt x="85" y="112"/>
                    <a:pt x="85" y="112"/>
                  </a:cubicBezTo>
                  <a:cubicBezTo>
                    <a:pt x="87" y="114"/>
                    <a:pt x="89" y="115"/>
                    <a:pt x="90" y="117"/>
                  </a:cubicBezTo>
                  <a:cubicBezTo>
                    <a:pt x="90" y="117"/>
                    <a:pt x="90" y="116"/>
                    <a:pt x="90" y="116"/>
                  </a:cubicBezTo>
                  <a:cubicBezTo>
                    <a:pt x="89" y="114"/>
                    <a:pt x="87" y="112"/>
                    <a:pt x="86" y="109"/>
                  </a:cubicBezTo>
                  <a:cubicBezTo>
                    <a:pt x="86" y="110"/>
                    <a:pt x="86" y="110"/>
                    <a:pt x="86" y="111"/>
                  </a:cubicBezTo>
                  <a:close/>
                  <a:moveTo>
                    <a:pt x="70" y="184"/>
                  </a:moveTo>
                  <a:cubicBezTo>
                    <a:pt x="70" y="185"/>
                    <a:pt x="72" y="187"/>
                    <a:pt x="74" y="186"/>
                  </a:cubicBezTo>
                  <a:cubicBezTo>
                    <a:pt x="65" y="177"/>
                    <a:pt x="65" y="177"/>
                    <a:pt x="65" y="177"/>
                  </a:cubicBezTo>
                  <a:lnTo>
                    <a:pt x="70" y="184"/>
                  </a:lnTo>
                  <a:close/>
                  <a:moveTo>
                    <a:pt x="100" y="66"/>
                  </a:moveTo>
                  <a:cubicBezTo>
                    <a:pt x="100" y="66"/>
                    <a:pt x="100" y="66"/>
                    <a:pt x="99" y="66"/>
                  </a:cubicBezTo>
                  <a:cubicBezTo>
                    <a:pt x="99" y="67"/>
                    <a:pt x="99" y="68"/>
                    <a:pt x="99" y="68"/>
                  </a:cubicBezTo>
                  <a:cubicBezTo>
                    <a:pt x="101" y="70"/>
                    <a:pt x="103" y="72"/>
                    <a:pt x="104" y="74"/>
                  </a:cubicBezTo>
                  <a:cubicBezTo>
                    <a:pt x="104" y="73"/>
                    <a:pt x="104" y="73"/>
                    <a:pt x="104" y="73"/>
                  </a:cubicBezTo>
                  <a:cubicBezTo>
                    <a:pt x="100" y="67"/>
                    <a:pt x="100" y="67"/>
                    <a:pt x="100" y="67"/>
                  </a:cubicBezTo>
                  <a:cubicBezTo>
                    <a:pt x="100" y="66"/>
                    <a:pt x="100" y="65"/>
                    <a:pt x="100" y="66"/>
                  </a:cubicBezTo>
                  <a:close/>
                  <a:moveTo>
                    <a:pt x="52" y="176"/>
                  </a:moveTo>
                  <a:cubicBezTo>
                    <a:pt x="54" y="178"/>
                    <a:pt x="57" y="181"/>
                    <a:pt x="59" y="182"/>
                  </a:cubicBezTo>
                  <a:cubicBezTo>
                    <a:pt x="58" y="180"/>
                    <a:pt x="56" y="178"/>
                    <a:pt x="55" y="176"/>
                  </a:cubicBezTo>
                  <a:cubicBezTo>
                    <a:pt x="55" y="176"/>
                    <a:pt x="53" y="175"/>
                    <a:pt x="52" y="176"/>
                  </a:cubicBezTo>
                  <a:close/>
                  <a:moveTo>
                    <a:pt x="92" y="92"/>
                  </a:moveTo>
                  <a:cubicBezTo>
                    <a:pt x="91" y="94"/>
                    <a:pt x="91" y="95"/>
                    <a:pt x="91" y="96"/>
                  </a:cubicBezTo>
                  <a:cubicBezTo>
                    <a:pt x="93" y="97"/>
                    <a:pt x="94" y="99"/>
                    <a:pt x="95" y="100"/>
                  </a:cubicBezTo>
                  <a:cubicBezTo>
                    <a:pt x="96" y="100"/>
                    <a:pt x="96" y="99"/>
                    <a:pt x="96" y="99"/>
                  </a:cubicBezTo>
                  <a:cubicBezTo>
                    <a:pt x="95" y="97"/>
                    <a:pt x="93" y="95"/>
                    <a:pt x="92" y="92"/>
                  </a:cubicBezTo>
                  <a:close/>
                  <a:moveTo>
                    <a:pt x="111" y="25"/>
                  </a:moveTo>
                  <a:cubicBezTo>
                    <a:pt x="111" y="26"/>
                    <a:pt x="110" y="27"/>
                    <a:pt x="111" y="28"/>
                  </a:cubicBezTo>
                  <a:cubicBezTo>
                    <a:pt x="112" y="30"/>
                    <a:pt x="114" y="33"/>
                    <a:pt x="116" y="34"/>
                  </a:cubicBezTo>
                  <a:cubicBezTo>
                    <a:pt x="114" y="31"/>
                    <a:pt x="113" y="28"/>
                    <a:pt x="111" y="25"/>
                  </a:cubicBezTo>
                  <a:close/>
                  <a:moveTo>
                    <a:pt x="96" y="79"/>
                  </a:moveTo>
                  <a:cubicBezTo>
                    <a:pt x="96" y="80"/>
                    <a:pt x="95" y="81"/>
                    <a:pt x="95" y="81"/>
                  </a:cubicBezTo>
                  <a:cubicBezTo>
                    <a:pt x="96" y="83"/>
                    <a:pt x="98" y="85"/>
                    <a:pt x="99" y="87"/>
                  </a:cubicBezTo>
                  <a:cubicBezTo>
                    <a:pt x="100" y="88"/>
                    <a:pt x="100" y="86"/>
                    <a:pt x="100" y="86"/>
                  </a:cubicBezTo>
                  <a:cubicBezTo>
                    <a:pt x="99" y="84"/>
                    <a:pt x="97" y="82"/>
                    <a:pt x="96" y="78"/>
                  </a:cubicBezTo>
                  <a:cubicBezTo>
                    <a:pt x="96" y="78"/>
                    <a:pt x="96" y="79"/>
                    <a:pt x="96" y="79"/>
                  </a:cubicBezTo>
                  <a:close/>
                  <a:moveTo>
                    <a:pt x="30" y="174"/>
                  </a:moveTo>
                  <a:cubicBezTo>
                    <a:pt x="33" y="177"/>
                    <a:pt x="35" y="181"/>
                    <a:pt x="38" y="183"/>
                  </a:cubicBezTo>
                  <a:cubicBezTo>
                    <a:pt x="39" y="183"/>
                    <a:pt x="40" y="183"/>
                    <a:pt x="40" y="183"/>
                  </a:cubicBezTo>
                  <a:cubicBezTo>
                    <a:pt x="37" y="180"/>
                    <a:pt x="34" y="177"/>
                    <a:pt x="31" y="174"/>
                  </a:cubicBezTo>
                  <a:cubicBezTo>
                    <a:pt x="31" y="174"/>
                    <a:pt x="31" y="174"/>
                    <a:pt x="30" y="174"/>
                  </a:cubicBezTo>
                  <a:close/>
                  <a:moveTo>
                    <a:pt x="94" y="86"/>
                  </a:moveTo>
                  <a:cubicBezTo>
                    <a:pt x="94" y="87"/>
                    <a:pt x="93" y="88"/>
                    <a:pt x="93" y="88"/>
                  </a:cubicBezTo>
                  <a:cubicBezTo>
                    <a:pt x="95" y="90"/>
                    <a:pt x="96" y="92"/>
                    <a:pt x="98" y="94"/>
                  </a:cubicBezTo>
                  <a:cubicBezTo>
                    <a:pt x="98" y="93"/>
                    <a:pt x="98" y="92"/>
                    <a:pt x="98" y="92"/>
                  </a:cubicBezTo>
                  <a:cubicBezTo>
                    <a:pt x="97" y="90"/>
                    <a:pt x="96" y="88"/>
                    <a:pt x="94" y="85"/>
                  </a:cubicBezTo>
                  <a:cubicBezTo>
                    <a:pt x="94" y="85"/>
                    <a:pt x="94" y="85"/>
                    <a:pt x="94" y="86"/>
                  </a:cubicBezTo>
                  <a:close/>
                  <a:moveTo>
                    <a:pt x="67" y="184"/>
                  </a:moveTo>
                  <a:cubicBezTo>
                    <a:pt x="67" y="184"/>
                    <a:pt x="67" y="183"/>
                    <a:pt x="67" y="183"/>
                  </a:cubicBezTo>
                  <a:cubicBezTo>
                    <a:pt x="65" y="181"/>
                    <a:pt x="64" y="179"/>
                    <a:pt x="63" y="177"/>
                  </a:cubicBezTo>
                  <a:cubicBezTo>
                    <a:pt x="62" y="176"/>
                    <a:pt x="60" y="177"/>
                    <a:pt x="59" y="176"/>
                  </a:cubicBezTo>
                  <a:cubicBezTo>
                    <a:pt x="62" y="179"/>
                    <a:pt x="64" y="182"/>
                    <a:pt x="67" y="184"/>
                  </a:cubicBezTo>
                  <a:close/>
                  <a:moveTo>
                    <a:pt x="98" y="71"/>
                  </a:moveTo>
                  <a:cubicBezTo>
                    <a:pt x="98" y="72"/>
                    <a:pt x="97" y="72"/>
                    <a:pt x="97" y="72"/>
                  </a:cubicBezTo>
                  <a:cubicBezTo>
                    <a:pt x="98" y="73"/>
                    <a:pt x="97" y="74"/>
                    <a:pt x="97" y="75"/>
                  </a:cubicBezTo>
                  <a:cubicBezTo>
                    <a:pt x="99" y="76"/>
                    <a:pt x="100" y="79"/>
                    <a:pt x="102" y="80"/>
                  </a:cubicBezTo>
                  <a:cubicBezTo>
                    <a:pt x="102" y="80"/>
                    <a:pt x="103" y="79"/>
                    <a:pt x="102" y="79"/>
                  </a:cubicBezTo>
                  <a:cubicBezTo>
                    <a:pt x="101" y="77"/>
                    <a:pt x="100" y="74"/>
                    <a:pt x="98" y="71"/>
                  </a:cubicBezTo>
                  <a:close/>
                  <a:moveTo>
                    <a:pt x="24" y="172"/>
                  </a:moveTo>
                  <a:cubicBezTo>
                    <a:pt x="26" y="176"/>
                    <a:pt x="30" y="180"/>
                    <a:pt x="33" y="183"/>
                  </a:cubicBezTo>
                  <a:cubicBezTo>
                    <a:pt x="33" y="183"/>
                    <a:pt x="34" y="183"/>
                    <a:pt x="35" y="183"/>
                  </a:cubicBezTo>
                  <a:cubicBezTo>
                    <a:pt x="32" y="179"/>
                    <a:pt x="28" y="176"/>
                    <a:pt x="25" y="173"/>
                  </a:cubicBezTo>
                  <a:cubicBezTo>
                    <a:pt x="25" y="173"/>
                    <a:pt x="24" y="172"/>
                    <a:pt x="24" y="172"/>
                  </a:cubicBezTo>
                  <a:close/>
                  <a:moveTo>
                    <a:pt x="106" y="46"/>
                  </a:moveTo>
                  <a:cubicBezTo>
                    <a:pt x="106" y="47"/>
                    <a:pt x="105" y="49"/>
                    <a:pt x="105" y="49"/>
                  </a:cubicBezTo>
                  <a:cubicBezTo>
                    <a:pt x="106" y="51"/>
                    <a:pt x="108" y="53"/>
                    <a:pt x="110" y="55"/>
                  </a:cubicBezTo>
                  <a:cubicBezTo>
                    <a:pt x="109" y="55"/>
                    <a:pt x="110" y="54"/>
                    <a:pt x="110" y="54"/>
                  </a:cubicBezTo>
                  <a:cubicBezTo>
                    <a:pt x="106" y="46"/>
                    <a:pt x="106" y="46"/>
                    <a:pt x="106" y="46"/>
                  </a:cubicBezTo>
                  <a:cubicBezTo>
                    <a:pt x="106" y="45"/>
                    <a:pt x="106" y="46"/>
                    <a:pt x="106" y="46"/>
                  </a:cubicBezTo>
                  <a:close/>
                  <a:moveTo>
                    <a:pt x="103" y="55"/>
                  </a:moveTo>
                  <a:cubicBezTo>
                    <a:pt x="103" y="56"/>
                    <a:pt x="102" y="57"/>
                    <a:pt x="102" y="57"/>
                  </a:cubicBezTo>
                  <a:cubicBezTo>
                    <a:pt x="107" y="63"/>
                    <a:pt x="107" y="63"/>
                    <a:pt x="107" y="63"/>
                  </a:cubicBezTo>
                  <a:cubicBezTo>
                    <a:pt x="108" y="63"/>
                    <a:pt x="108" y="62"/>
                    <a:pt x="108" y="61"/>
                  </a:cubicBezTo>
                  <a:cubicBezTo>
                    <a:pt x="107" y="59"/>
                    <a:pt x="105" y="57"/>
                    <a:pt x="104" y="54"/>
                  </a:cubicBezTo>
                  <a:cubicBezTo>
                    <a:pt x="104" y="54"/>
                    <a:pt x="104" y="53"/>
                    <a:pt x="103" y="54"/>
                  </a:cubicBezTo>
                  <a:cubicBezTo>
                    <a:pt x="103" y="54"/>
                    <a:pt x="103" y="55"/>
                    <a:pt x="103" y="55"/>
                  </a:cubicBezTo>
                  <a:close/>
                  <a:moveTo>
                    <a:pt x="83" y="18"/>
                  </a:moveTo>
                  <a:cubicBezTo>
                    <a:pt x="76" y="18"/>
                    <a:pt x="76" y="18"/>
                    <a:pt x="76" y="18"/>
                  </a:cubicBezTo>
                  <a:cubicBezTo>
                    <a:pt x="85" y="18"/>
                    <a:pt x="95" y="18"/>
                    <a:pt x="103" y="18"/>
                  </a:cubicBezTo>
                  <a:cubicBezTo>
                    <a:pt x="97" y="17"/>
                    <a:pt x="90" y="17"/>
                    <a:pt x="83" y="18"/>
                  </a:cubicBezTo>
                  <a:close/>
                  <a:moveTo>
                    <a:pt x="112" y="23"/>
                  </a:moveTo>
                  <a:cubicBezTo>
                    <a:pt x="114" y="26"/>
                    <a:pt x="115" y="29"/>
                    <a:pt x="117" y="32"/>
                  </a:cubicBezTo>
                  <a:cubicBezTo>
                    <a:pt x="117" y="31"/>
                    <a:pt x="118" y="29"/>
                    <a:pt x="118" y="28"/>
                  </a:cubicBezTo>
                  <a:cubicBezTo>
                    <a:pt x="118" y="27"/>
                    <a:pt x="117" y="26"/>
                    <a:pt x="116" y="25"/>
                  </a:cubicBezTo>
                  <a:cubicBezTo>
                    <a:pt x="115" y="24"/>
                    <a:pt x="115" y="23"/>
                    <a:pt x="114" y="22"/>
                  </a:cubicBezTo>
                  <a:cubicBezTo>
                    <a:pt x="114" y="22"/>
                    <a:pt x="113" y="22"/>
                    <a:pt x="112" y="21"/>
                  </a:cubicBezTo>
                  <a:cubicBezTo>
                    <a:pt x="112" y="21"/>
                    <a:pt x="112" y="22"/>
                    <a:pt x="112" y="23"/>
                  </a:cubicBezTo>
                  <a:close/>
                  <a:moveTo>
                    <a:pt x="67" y="178"/>
                  </a:moveTo>
                  <a:cubicBezTo>
                    <a:pt x="75" y="186"/>
                    <a:pt x="75" y="186"/>
                    <a:pt x="75" y="186"/>
                  </a:cubicBezTo>
                  <a:cubicBezTo>
                    <a:pt x="76" y="187"/>
                    <a:pt x="78" y="186"/>
                    <a:pt x="79" y="186"/>
                  </a:cubicBezTo>
                  <a:cubicBezTo>
                    <a:pt x="77" y="184"/>
                    <a:pt x="76" y="183"/>
                    <a:pt x="75" y="182"/>
                  </a:cubicBezTo>
                  <a:cubicBezTo>
                    <a:pt x="74" y="179"/>
                    <a:pt x="71" y="177"/>
                    <a:pt x="67" y="178"/>
                  </a:cubicBezTo>
                  <a:close/>
                  <a:moveTo>
                    <a:pt x="52" y="42"/>
                  </a:moveTo>
                  <a:cubicBezTo>
                    <a:pt x="51" y="42"/>
                    <a:pt x="50" y="42"/>
                    <a:pt x="49" y="43"/>
                  </a:cubicBezTo>
                  <a:cubicBezTo>
                    <a:pt x="49" y="45"/>
                    <a:pt x="49" y="47"/>
                    <a:pt x="49" y="49"/>
                  </a:cubicBezTo>
                  <a:cubicBezTo>
                    <a:pt x="46" y="67"/>
                    <a:pt x="46" y="67"/>
                    <a:pt x="46" y="67"/>
                  </a:cubicBezTo>
                  <a:cubicBezTo>
                    <a:pt x="48" y="58"/>
                    <a:pt x="51" y="51"/>
                    <a:pt x="52" y="42"/>
                  </a:cubicBezTo>
                  <a:cubicBezTo>
                    <a:pt x="52" y="42"/>
                    <a:pt x="53" y="41"/>
                    <a:pt x="52" y="42"/>
                  </a:cubicBezTo>
                  <a:close/>
                  <a:moveTo>
                    <a:pt x="109" y="35"/>
                  </a:moveTo>
                  <a:cubicBezTo>
                    <a:pt x="107" y="41"/>
                    <a:pt x="107" y="41"/>
                    <a:pt x="107" y="41"/>
                  </a:cubicBezTo>
                  <a:cubicBezTo>
                    <a:pt x="109" y="42"/>
                    <a:pt x="110" y="44"/>
                    <a:pt x="112" y="46"/>
                  </a:cubicBezTo>
                  <a:cubicBezTo>
                    <a:pt x="112" y="46"/>
                    <a:pt x="112" y="47"/>
                    <a:pt x="112" y="46"/>
                  </a:cubicBezTo>
                  <a:cubicBezTo>
                    <a:pt x="113" y="45"/>
                    <a:pt x="113" y="43"/>
                    <a:pt x="113" y="42"/>
                  </a:cubicBezTo>
                  <a:cubicBezTo>
                    <a:pt x="109" y="34"/>
                    <a:pt x="109" y="34"/>
                    <a:pt x="109" y="34"/>
                  </a:cubicBezTo>
                  <a:cubicBezTo>
                    <a:pt x="109" y="34"/>
                    <a:pt x="109" y="35"/>
                    <a:pt x="109" y="35"/>
                  </a:cubicBezTo>
                  <a:close/>
                  <a:moveTo>
                    <a:pt x="36" y="74"/>
                  </a:moveTo>
                  <a:cubicBezTo>
                    <a:pt x="44" y="82"/>
                    <a:pt x="44" y="82"/>
                    <a:pt x="44" y="82"/>
                  </a:cubicBezTo>
                  <a:cubicBezTo>
                    <a:pt x="47" y="83"/>
                    <a:pt x="49" y="83"/>
                    <a:pt x="51" y="84"/>
                  </a:cubicBezTo>
                  <a:cubicBezTo>
                    <a:pt x="51" y="80"/>
                    <a:pt x="52" y="77"/>
                    <a:pt x="53" y="75"/>
                  </a:cubicBezTo>
                  <a:cubicBezTo>
                    <a:pt x="48" y="76"/>
                    <a:pt x="42" y="74"/>
                    <a:pt x="37" y="73"/>
                  </a:cubicBezTo>
                  <a:cubicBezTo>
                    <a:pt x="37" y="73"/>
                    <a:pt x="35" y="74"/>
                    <a:pt x="36" y="74"/>
                  </a:cubicBezTo>
                  <a:close/>
                  <a:moveTo>
                    <a:pt x="100" y="19"/>
                  </a:moveTo>
                  <a:cubicBezTo>
                    <a:pt x="99" y="19"/>
                    <a:pt x="98" y="19"/>
                    <a:pt x="97" y="20"/>
                  </a:cubicBezTo>
                  <a:cubicBezTo>
                    <a:pt x="100" y="20"/>
                    <a:pt x="103" y="20"/>
                    <a:pt x="105" y="21"/>
                  </a:cubicBezTo>
                  <a:cubicBezTo>
                    <a:pt x="105" y="22"/>
                    <a:pt x="104" y="22"/>
                    <a:pt x="104" y="22"/>
                  </a:cubicBezTo>
                  <a:cubicBezTo>
                    <a:pt x="100" y="23"/>
                    <a:pt x="96" y="23"/>
                    <a:pt x="92" y="22"/>
                  </a:cubicBezTo>
                  <a:cubicBezTo>
                    <a:pt x="92" y="23"/>
                    <a:pt x="93" y="23"/>
                    <a:pt x="93" y="23"/>
                  </a:cubicBezTo>
                  <a:cubicBezTo>
                    <a:pt x="95" y="23"/>
                    <a:pt x="97" y="23"/>
                    <a:pt x="100" y="24"/>
                  </a:cubicBezTo>
                  <a:cubicBezTo>
                    <a:pt x="100" y="24"/>
                    <a:pt x="101" y="25"/>
                    <a:pt x="101" y="25"/>
                  </a:cubicBezTo>
                  <a:cubicBezTo>
                    <a:pt x="100" y="26"/>
                    <a:pt x="99" y="26"/>
                    <a:pt x="99" y="26"/>
                  </a:cubicBezTo>
                  <a:cubicBezTo>
                    <a:pt x="92" y="26"/>
                    <a:pt x="84" y="26"/>
                    <a:pt x="77" y="26"/>
                  </a:cubicBezTo>
                  <a:cubicBezTo>
                    <a:pt x="77" y="27"/>
                    <a:pt x="77" y="27"/>
                    <a:pt x="78" y="27"/>
                  </a:cubicBezTo>
                  <a:cubicBezTo>
                    <a:pt x="81" y="27"/>
                    <a:pt x="84" y="28"/>
                    <a:pt x="86" y="28"/>
                  </a:cubicBezTo>
                  <a:cubicBezTo>
                    <a:pt x="87" y="29"/>
                    <a:pt x="87" y="29"/>
                    <a:pt x="87" y="28"/>
                  </a:cubicBezTo>
                  <a:cubicBezTo>
                    <a:pt x="89" y="29"/>
                    <a:pt x="91" y="29"/>
                    <a:pt x="92" y="29"/>
                  </a:cubicBezTo>
                  <a:cubicBezTo>
                    <a:pt x="93" y="29"/>
                    <a:pt x="94" y="30"/>
                    <a:pt x="94" y="30"/>
                  </a:cubicBezTo>
                  <a:cubicBezTo>
                    <a:pt x="94" y="31"/>
                    <a:pt x="93" y="32"/>
                    <a:pt x="93" y="32"/>
                  </a:cubicBezTo>
                  <a:cubicBezTo>
                    <a:pt x="88" y="32"/>
                    <a:pt x="84" y="32"/>
                    <a:pt x="80" y="33"/>
                  </a:cubicBezTo>
                  <a:cubicBezTo>
                    <a:pt x="79" y="33"/>
                    <a:pt x="78" y="34"/>
                    <a:pt x="78" y="34"/>
                  </a:cubicBezTo>
                  <a:cubicBezTo>
                    <a:pt x="81" y="36"/>
                    <a:pt x="85" y="36"/>
                    <a:pt x="87" y="38"/>
                  </a:cubicBezTo>
                  <a:cubicBezTo>
                    <a:pt x="88" y="39"/>
                    <a:pt x="87" y="40"/>
                    <a:pt x="87" y="40"/>
                  </a:cubicBezTo>
                  <a:cubicBezTo>
                    <a:pt x="86" y="40"/>
                    <a:pt x="84" y="40"/>
                    <a:pt x="83" y="41"/>
                  </a:cubicBezTo>
                  <a:cubicBezTo>
                    <a:pt x="83" y="41"/>
                    <a:pt x="82" y="41"/>
                    <a:pt x="82" y="41"/>
                  </a:cubicBezTo>
                  <a:cubicBezTo>
                    <a:pt x="84" y="42"/>
                    <a:pt x="86" y="43"/>
                    <a:pt x="87" y="44"/>
                  </a:cubicBezTo>
                  <a:cubicBezTo>
                    <a:pt x="85" y="45"/>
                    <a:pt x="82" y="46"/>
                    <a:pt x="80" y="47"/>
                  </a:cubicBezTo>
                  <a:cubicBezTo>
                    <a:pt x="80" y="48"/>
                    <a:pt x="81" y="48"/>
                    <a:pt x="81" y="49"/>
                  </a:cubicBezTo>
                  <a:cubicBezTo>
                    <a:pt x="83" y="50"/>
                    <a:pt x="85" y="51"/>
                    <a:pt x="87" y="53"/>
                  </a:cubicBezTo>
                  <a:cubicBezTo>
                    <a:pt x="84" y="52"/>
                    <a:pt x="83" y="51"/>
                    <a:pt x="81" y="50"/>
                  </a:cubicBezTo>
                  <a:cubicBezTo>
                    <a:pt x="81" y="50"/>
                    <a:pt x="79" y="49"/>
                    <a:pt x="79" y="48"/>
                  </a:cubicBezTo>
                  <a:cubicBezTo>
                    <a:pt x="79" y="47"/>
                    <a:pt x="79" y="46"/>
                    <a:pt x="80" y="45"/>
                  </a:cubicBezTo>
                  <a:cubicBezTo>
                    <a:pt x="81" y="45"/>
                    <a:pt x="83" y="45"/>
                    <a:pt x="85" y="43"/>
                  </a:cubicBezTo>
                  <a:cubicBezTo>
                    <a:pt x="83" y="44"/>
                    <a:pt x="82" y="43"/>
                    <a:pt x="82" y="43"/>
                  </a:cubicBezTo>
                  <a:cubicBezTo>
                    <a:pt x="81" y="42"/>
                    <a:pt x="80" y="42"/>
                    <a:pt x="81" y="41"/>
                  </a:cubicBezTo>
                  <a:cubicBezTo>
                    <a:pt x="82" y="40"/>
                    <a:pt x="83" y="39"/>
                    <a:pt x="86" y="39"/>
                  </a:cubicBezTo>
                  <a:cubicBezTo>
                    <a:pt x="83" y="38"/>
                    <a:pt x="80" y="37"/>
                    <a:pt x="77" y="35"/>
                  </a:cubicBezTo>
                  <a:cubicBezTo>
                    <a:pt x="77" y="35"/>
                    <a:pt x="76" y="34"/>
                    <a:pt x="76" y="34"/>
                  </a:cubicBezTo>
                  <a:cubicBezTo>
                    <a:pt x="78" y="32"/>
                    <a:pt x="80" y="31"/>
                    <a:pt x="83" y="31"/>
                  </a:cubicBezTo>
                  <a:cubicBezTo>
                    <a:pt x="85" y="31"/>
                    <a:pt x="88" y="31"/>
                    <a:pt x="89" y="30"/>
                  </a:cubicBezTo>
                  <a:cubicBezTo>
                    <a:pt x="89" y="30"/>
                    <a:pt x="88" y="30"/>
                    <a:pt x="87" y="30"/>
                  </a:cubicBezTo>
                  <a:cubicBezTo>
                    <a:pt x="86" y="30"/>
                    <a:pt x="85" y="29"/>
                    <a:pt x="84" y="29"/>
                  </a:cubicBezTo>
                  <a:cubicBezTo>
                    <a:pt x="80" y="29"/>
                    <a:pt x="76" y="28"/>
                    <a:pt x="73" y="27"/>
                  </a:cubicBezTo>
                  <a:cubicBezTo>
                    <a:pt x="74" y="26"/>
                    <a:pt x="74" y="25"/>
                    <a:pt x="75" y="25"/>
                  </a:cubicBezTo>
                  <a:cubicBezTo>
                    <a:pt x="95" y="25"/>
                    <a:pt x="95" y="25"/>
                    <a:pt x="95" y="25"/>
                  </a:cubicBezTo>
                  <a:cubicBezTo>
                    <a:pt x="74" y="23"/>
                    <a:pt x="74" y="23"/>
                    <a:pt x="74" y="23"/>
                  </a:cubicBezTo>
                  <a:cubicBezTo>
                    <a:pt x="73" y="25"/>
                    <a:pt x="71" y="27"/>
                    <a:pt x="70" y="29"/>
                  </a:cubicBezTo>
                  <a:cubicBezTo>
                    <a:pt x="70" y="30"/>
                    <a:pt x="71" y="30"/>
                    <a:pt x="71" y="30"/>
                  </a:cubicBezTo>
                  <a:cubicBezTo>
                    <a:pt x="71" y="30"/>
                    <a:pt x="71" y="31"/>
                    <a:pt x="71" y="31"/>
                  </a:cubicBezTo>
                  <a:cubicBezTo>
                    <a:pt x="54" y="41"/>
                    <a:pt x="54" y="41"/>
                    <a:pt x="54" y="41"/>
                  </a:cubicBezTo>
                  <a:cubicBezTo>
                    <a:pt x="53" y="41"/>
                    <a:pt x="55" y="42"/>
                    <a:pt x="55" y="42"/>
                  </a:cubicBezTo>
                  <a:cubicBezTo>
                    <a:pt x="55" y="44"/>
                    <a:pt x="54" y="46"/>
                    <a:pt x="54" y="47"/>
                  </a:cubicBezTo>
                  <a:cubicBezTo>
                    <a:pt x="54" y="48"/>
                    <a:pt x="55" y="49"/>
                    <a:pt x="54" y="50"/>
                  </a:cubicBezTo>
                  <a:cubicBezTo>
                    <a:pt x="53" y="56"/>
                    <a:pt x="51" y="61"/>
                    <a:pt x="50" y="67"/>
                  </a:cubicBezTo>
                  <a:cubicBezTo>
                    <a:pt x="51" y="66"/>
                    <a:pt x="53" y="67"/>
                    <a:pt x="55" y="66"/>
                  </a:cubicBezTo>
                  <a:cubicBezTo>
                    <a:pt x="55" y="65"/>
                    <a:pt x="56" y="64"/>
                    <a:pt x="59" y="65"/>
                  </a:cubicBezTo>
                  <a:cubicBezTo>
                    <a:pt x="59" y="65"/>
                    <a:pt x="59" y="65"/>
                    <a:pt x="59" y="66"/>
                  </a:cubicBezTo>
                  <a:cubicBezTo>
                    <a:pt x="61" y="66"/>
                    <a:pt x="63" y="65"/>
                    <a:pt x="64" y="66"/>
                  </a:cubicBezTo>
                  <a:cubicBezTo>
                    <a:pt x="65" y="67"/>
                    <a:pt x="66" y="68"/>
                    <a:pt x="66" y="69"/>
                  </a:cubicBezTo>
                  <a:cubicBezTo>
                    <a:pt x="65" y="70"/>
                    <a:pt x="64" y="70"/>
                    <a:pt x="64" y="70"/>
                  </a:cubicBezTo>
                  <a:cubicBezTo>
                    <a:pt x="61" y="94"/>
                    <a:pt x="56" y="115"/>
                    <a:pt x="52" y="137"/>
                  </a:cubicBezTo>
                  <a:cubicBezTo>
                    <a:pt x="52" y="139"/>
                    <a:pt x="54" y="140"/>
                    <a:pt x="53" y="141"/>
                  </a:cubicBezTo>
                  <a:cubicBezTo>
                    <a:pt x="53" y="141"/>
                    <a:pt x="53" y="142"/>
                    <a:pt x="52" y="142"/>
                  </a:cubicBezTo>
                  <a:cubicBezTo>
                    <a:pt x="50" y="142"/>
                    <a:pt x="47" y="143"/>
                    <a:pt x="44" y="144"/>
                  </a:cubicBezTo>
                  <a:cubicBezTo>
                    <a:pt x="40" y="143"/>
                    <a:pt x="34" y="143"/>
                    <a:pt x="30" y="145"/>
                  </a:cubicBezTo>
                  <a:cubicBezTo>
                    <a:pt x="28" y="145"/>
                    <a:pt x="26" y="145"/>
                    <a:pt x="25" y="146"/>
                  </a:cubicBezTo>
                  <a:cubicBezTo>
                    <a:pt x="23" y="152"/>
                    <a:pt x="23" y="159"/>
                    <a:pt x="23" y="166"/>
                  </a:cubicBezTo>
                  <a:cubicBezTo>
                    <a:pt x="23" y="167"/>
                    <a:pt x="23" y="168"/>
                    <a:pt x="24" y="168"/>
                  </a:cubicBezTo>
                  <a:cubicBezTo>
                    <a:pt x="39" y="170"/>
                    <a:pt x="39" y="170"/>
                    <a:pt x="39" y="170"/>
                  </a:cubicBezTo>
                  <a:cubicBezTo>
                    <a:pt x="40" y="170"/>
                    <a:pt x="44" y="170"/>
                    <a:pt x="43" y="170"/>
                  </a:cubicBezTo>
                  <a:cubicBezTo>
                    <a:pt x="43" y="169"/>
                    <a:pt x="43" y="168"/>
                    <a:pt x="44" y="168"/>
                  </a:cubicBezTo>
                  <a:cubicBezTo>
                    <a:pt x="47" y="167"/>
                    <a:pt x="50" y="167"/>
                    <a:pt x="53" y="167"/>
                  </a:cubicBezTo>
                  <a:cubicBezTo>
                    <a:pt x="52" y="167"/>
                    <a:pt x="51" y="166"/>
                    <a:pt x="52" y="166"/>
                  </a:cubicBezTo>
                  <a:cubicBezTo>
                    <a:pt x="53" y="165"/>
                    <a:pt x="55" y="165"/>
                    <a:pt x="56" y="164"/>
                  </a:cubicBezTo>
                  <a:cubicBezTo>
                    <a:pt x="56" y="164"/>
                    <a:pt x="55" y="163"/>
                    <a:pt x="56" y="163"/>
                  </a:cubicBezTo>
                  <a:cubicBezTo>
                    <a:pt x="56" y="162"/>
                    <a:pt x="56" y="162"/>
                    <a:pt x="57" y="162"/>
                  </a:cubicBezTo>
                  <a:cubicBezTo>
                    <a:pt x="56" y="162"/>
                    <a:pt x="56" y="161"/>
                    <a:pt x="56" y="161"/>
                  </a:cubicBezTo>
                  <a:cubicBezTo>
                    <a:pt x="56" y="160"/>
                    <a:pt x="56" y="158"/>
                    <a:pt x="56" y="156"/>
                  </a:cubicBezTo>
                  <a:cubicBezTo>
                    <a:pt x="57" y="155"/>
                    <a:pt x="58" y="156"/>
                    <a:pt x="60" y="156"/>
                  </a:cubicBezTo>
                  <a:cubicBezTo>
                    <a:pt x="60" y="156"/>
                    <a:pt x="62" y="155"/>
                    <a:pt x="62" y="156"/>
                  </a:cubicBezTo>
                  <a:cubicBezTo>
                    <a:pt x="61" y="156"/>
                    <a:pt x="60" y="157"/>
                    <a:pt x="58" y="157"/>
                  </a:cubicBezTo>
                  <a:cubicBezTo>
                    <a:pt x="58" y="157"/>
                    <a:pt x="59" y="158"/>
                    <a:pt x="58" y="159"/>
                  </a:cubicBezTo>
                  <a:cubicBezTo>
                    <a:pt x="58" y="160"/>
                    <a:pt x="59" y="161"/>
                    <a:pt x="60" y="161"/>
                  </a:cubicBezTo>
                  <a:cubicBezTo>
                    <a:pt x="60" y="161"/>
                    <a:pt x="60" y="162"/>
                    <a:pt x="60" y="162"/>
                  </a:cubicBezTo>
                  <a:cubicBezTo>
                    <a:pt x="60" y="164"/>
                    <a:pt x="62" y="163"/>
                    <a:pt x="62" y="164"/>
                  </a:cubicBezTo>
                  <a:cubicBezTo>
                    <a:pt x="63" y="164"/>
                    <a:pt x="62" y="165"/>
                    <a:pt x="63" y="165"/>
                  </a:cubicBezTo>
                  <a:cubicBezTo>
                    <a:pt x="62" y="165"/>
                    <a:pt x="59" y="165"/>
                    <a:pt x="59" y="165"/>
                  </a:cubicBezTo>
                  <a:cubicBezTo>
                    <a:pt x="59" y="166"/>
                    <a:pt x="60" y="166"/>
                    <a:pt x="60" y="166"/>
                  </a:cubicBezTo>
                  <a:cubicBezTo>
                    <a:pt x="61" y="166"/>
                    <a:pt x="62" y="167"/>
                    <a:pt x="61" y="168"/>
                  </a:cubicBezTo>
                  <a:cubicBezTo>
                    <a:pt x="61" y="168"/>
                    <a:pt x="60" y="168"/>
                    <a:pt x="60" y="169"/>
                  </a:cubicBezTo>
                  <a:cubicBezTo>
                    <a:pt x="60" y="168"/>
                    <a:pt x="57" y="168"/>
                    <a:pt x="56" y="168"/>
                  </a:cubicBezTo>
                  <a:cubicBezTo>
                    <a:pt x="55" y="168"/>
                    <a:pt x="55" y="169"/>
                    <a:pt x="55" y="169"/>
                  </a:cubicBezTo>
                  <a:cubicBezTo>
                    <a:pt x="61" y="170"/>
                    <a:pt x="68" y="170"/>
                    <a:pt x="74" y="171"/>
                  </a:cubicBezTo>
                  <a:cubicBezTo>
                    <a:pt x="85" y="173"/>
                    <a:pt x="85" y="173"/>
                    <a:pt x="85" y="173"/>
                  </a:cubicBezTo>
                  <a:cubicBezTo>
                    <a:pt x="86" y="173"/>
                    <a:pt x="88" y="173"/>
                    <a:pt x="89" y="173"/>
                  </a:cubicBezTo>
                  <a:cubicBezTo>
                    <a:pt x="88" y="172"/>
                    <a:pt x="88" y="171"/>
                    <a:pt x="87" y="170"/>
                  </a:cubicBezTo>
                  <a:cubicBezTo>
                    <a:pt x="86" y="170"/>
                    <a:pt x="87" y="169"/>
                    <a:pt x="87" y="169"/>
                  </a:cubicBezTo>
                  <a:cubicBezTo>
                    <a:pt x="88" y="169"/>
                    <a:pt x="89" y="171"/>
                    <a:pt x="90" y="171"/>
                  </a:cubicBezTo>
                  <a:cubicBezTo>
                    <a:pt x="90" y="169"/>
                    <a:pt x="90" y="168"/>
                    <a:pt x="89" y="167"/>
                  </a:cubicBezTo>
                  <a:cubicBezTo>
                    <a:pt x="89" y="166"/>
                    <a:pt x="90" y="166"/>
                    <a:pt x="90" y="166"/>
                  </a:cubicBezTo>
                  <a:cubicBezTo>
                    <a:pt x="89" y="161"/>
                    <a:pt x="90" y="155"/>
                    <a:pt x="90" y="150"/>
                  </a:cubicBezTo>
                  <a:cubicBezTo>
                    <a:pt x="85" y="149"/>
                    <a:pt x="80" y="149"/>
                    <a:pt x="74" y="149"/>
                  </a:cubicBezTo>
                  <a:cubicBezTo>
                    <a:pt x="72" y="150"/>
                    <a:pt x="68" y="149"/>
                    <a:pt x="67" y="147"/>
                  </a:cubicBezTo>
                  <a:cubicBezTo>
                    <a:pt x="72" y="127"/>
                    <a:pt x="79" y="108"/>
                    <a:pt x="84" y="88"/>
                  </a:cubicBezTo>
                  <a:cubicBezTo>
                    <a:pt x="91" y="65"/>
                    <a:pt x="100" y="43"/>
                    <a:pt x="106" y="19"/>
                  </a:cubicBezTo>
                  <a:cubicBezTo>
                    <a:pt x="104" y="19"/>
                    <a:pt x="102" y="19"/>
                    <a:pt x="100" y="19"/>
                  </a:cubicBezTo>
                  <a:close/>
                  <a:moveTo>
                    <a:pt x="2" y="157"/>
                  </a:moveTo>
                  <a:cubicBezTo>
                    <a:pt x="3" y="157"/>
                    <a:pt x="3" y="157"/>
                    <a:pt x="3" y="157"/>
                  </a:cubicBezTo>
                  <a:cubicBezTo>
                    <a:pt x="5" y="160"/>
                    <a:pt x="8" y="164"/>
                    <a:pt x="10" y="166"/>
                  </a:cubicBezTo>
                  <a:cubicBezTo>
                    <a:pt x="11" y="166"/>
                    <a:pt x="10" y="165"/>
                    <a:pt x="10" y="165"/>
                  </a:cubicBezTo>
                  <a:cubicBezTo>
                    <a:pt x="9" y="164"/>
                    <a:pt x="8" y="163"/>
                    <a:pt x="9" y="162"/>
                  </a:cubicBezTo>
                  <a:cubicBezTo>
                    <a:pt x="9" y="161"/>
                    <a:pt x="10" y="162"/>
                    <a:pt x="11" y="162"/>
                  </a:cubicBezTo>
                  <a:cubicBezTo>
                    <a:pt x="12" y="148"/>
                    <a:pt x="12" y="148"/>
                    <a:pt x="12" y="148"/>
                  </a:cubicBezTo>
                  <a:cubicBezTo>
                    <a:pt x="12" y="140"/>
                    <a:pt x="12" y="140"/>
                    <a:pt x="12" y="140"/>
                  </a:cubicBezTo>
                  <a:cubicBezTo>
                    <a:pt x="15" y="139"/>
                    <a:pt x="18" y="138"/>
                    <a:pt x="22" y="137"/>
                  </a:cubicBezTo>
                  <a:cubicBezTo>
                    <a:pt x="22" y="137"/>
                    <a:pt x="22" y="137"/>
                    <a:pt x="22" y="137"/>
                  </a:cubicBezTo>
                  <a:cubicBezTo>
                    <a:pt x="23" y="136"/>
                    <a:pt x="26" y="137"/>
                    <a:pt x="26" y="137"/>
                  </a:cubicBezTo>
                  <a:cubicBezTo>
                    <a:pt x="31" y="137"/>
                    <a:pt x="36" y="137"/>
                    <a:pt x="41" y="137"/>
                  </a:cubicBezTo>
                  <a:cubicBezTo>
                    <a:pt x="40" y="136"/>
                    <a:pt x="40" y="134"/>
                    <a:pt x="41" y="133"/>
                  </a:cubicBezTo>
                  <a:cubicBezTo>
                    <a:pt x="42" y="133"/>
                    <a:pt x="43" y="134"/>
                    <a:pt x="43" y="133"/>
                  </a:cubicBezTo>
                  <a:cubicBezTo>
                    <a:pt x="46" y="122"/>
                    <a:pt x="46" y="107"/>
                    <a:pt x="48" y="95"/>
                  </a:cubicBezTo>
                  <a:cubicBezTo>
                    <a:pt x="49" y="93"/>
                    <a:pt x="50" y="90"/>
                    <a:pt x="50" y="87"/>
                  </a:cubicBezTo>
                  <a:cubicBezTo>
                    <a:pt x="47" y="87"/>
                    <a:pt x="45" y="86"/>
                    <a:pt x="42" y="85"/>
                  </a:cubicBezTo>
                  <a:cubicBezTo>
                    <a:pt x="38" y="83"/>
                    <a:pt x="38" y="83"/>
                    <a:pt x="38" y="83"/>
                  </a:cubicBezTo>
                  <a:cubicBezTo>
                    <a:pt x="37" y="82"/>
                    <a:pt x="36" y="81"/>
                    <a:pt x="35" y="80"/>
                  </a:cubicBezTo>
                  <a:cubicBezTo>
                    <a:pt x="35" y="80"/>
                    <a:pt x="35" y="80"/>
                    <a:pt x="35" y="80"/>
                  </a:cubicBezTo>
                  <a:cubicBezTo>
                    <a:pt x="34" y="81"/>
                    <a:pt x="33" y="81"/>
                    <a:pt x="32" y="80"/>
                  </a:cubicBezTo>
                  <a:cubicBezTo>
                    <a:pt x="31" y="80"/>
                    <a:pt x="31" y="79"/>
                    <a:pt x="31" y="78"/>
                  </a:cubicBezTo>
                  <a:cubicBezTo>
                    <a:pt x="30" y="70"/>
                    <a:pt x="31" y="62"/>
                    <a:pt x="33" y="56"/>
                  </a:cubicBezTo>
                  <a:cubicBezTo>
                    <a:pt x="34" y="49"/>
                    <a:pt x="37" y="43"/>
                    <a:pt x="36" y="36"/>
                  </a:cubicBezTo>
                  <a:cubicBezTo>
                    <a:pt x="38" y="35"/>
                    <a:pt x="40" y="35"/>
                    <a:pt x="41" y="36"/>
                  </a:cubicBezTo>
                  <a:cubicBezTo>
                    <a:pt x="54" y="36"/>
                    <a:pt x="61" y="31"/>
                    <a:pt x="67" y="25"/>
                  </a:cubicBezTo>
                  <a:cubicBezTo>
                    <a:pt x="68" y="22"/>
                    <a:pt x="68" y="18"/>
                    <a:pt x="69" y="15"/>
                  </a:cubicBezTo>
                  <a:cubicBezTo>
                    <a:pt x="66" y="16"/>
                    <a:pt x="63" y="16"/>
                    <a:pt x="61" y="17"/>
                  </a:cubicBezTo>
                  <a:cubicBezTo>
                    <a:pt x="60" y="17"/>
                    <a:pt x="59" y="16"/>
                    <a:pt x="57" y="16"/>
                  </a:cubicBezTo>
                  <a:cubicBezTo>
                    <a:pt x="57" y="16"/>
                    <a:pt x="57" y="14"/>
                    <a:pt x="57" y="14"/>
                  </a:cubicBezTo>
                  <a:cubicBezTo>
                    <a:pt x="59" y="13"/>
                    <a:pt x="61" y="12"/>
                    <a:pt x="63" y="12"/>
                  </a:cubicBezTo>
                  <a:cubicBezTo>
                    <a:pt x="63" y="12"/>
                    <a:pt x="63" y="10"/>
                    <a:pt x="65" y="10"/>
                  </a:cubicBezTo>
                  <a:cubicBezTo>
                    <a:pt x="64" y="10"/>
                    <a:pt x="65" y="9"/>
                    <a:pt x="65" y="8"/>
                  </a:cubicBezTo>
                  <a:cubicBezTo>
                    <a:pt x="69" y="7"/>
                    <a:pt x="74" y="8"/>
                    <a:pt x="79" y="7"/>
                  </a:cubicBezTo>
                  <a:cubicBezTo>
                    <a:pt x="90" y="7"/>
                    <a:pt x="100" y="8"/>
                    <a:pt x="110" y="9"/>
                  </a:cubicBezTo>
                  <a:cubicBezTo>
                    <a:pt x="110" y="10"/>
                    <a:pt x="111" y="9"/>
                    <a:pt x="111" y="9"/>
                  </a:cubicBezTo>
                  <a:cubicBezTo>
                    <a:pt x="111" y="6"/>
                    <a:pt x="112" y="3"/>
                    <a:pt x="112" y="1"/>
                  </a:cubicBezTo>
                  <a:cubicBezTo>
                    <a:pt x="113" y="0"/>
                    <a:pt x="114" y="0"/>
                    <a:pt x="114" y="0"/>
                  </a:cubicBezTo>
                  <a:cubicBezTo>
                    <a:pt x="116" y="0"/>
                    <a:pt x="117" y="2"/>
                    <a:pt x="117" y="4"/>
                  </a:cubicBezTo>
                  <a:cubicBezTo>
                    <a:pt x="116" y="5"/>
                    <a:pt x="115" y="8"/>
                    <a:pt x="115" y="10"/>
                  </a:cubicBezTo>
                  <a:cubicBezTo>
                    <a:pt x="117" y="10"/>
                    <a:pt x="118" y="12"/>
                    <a:pt x="118" y="14"/>
                  </a:cubicBezTo>
                  <a:cubicBezTo>
                    <a:pt x="118" y="14"/>
                    <a:pt x="117" y="14"/>
                    <a:pt x="117" y="15"/>
                  </a:cubicBezTo>
                  <a:cubicBezTo>
                    <a:pt x="118" y="14"/>
                    <a:pt x="118" y="15"/>
                    <a:pt x="118" y="15"/>
                  </a:cubicBezTo>
                  <a:cubicBezTo>
                    <a:pt x="119" y="16"/>
                    <a:pt x="118" y="17"/>
                    <a:pt x="118" y="16"/>
                  </a:cubicBezTo>
                  <a:cubicBezTo>
                    <a:pt x="117" y="16"/>
                    <a:pt x="116" y="16"/>
                    <a:pt x="115" y="15"/>
                  </a:cubicBezTo>
                  <a:cubicBezTo>
                    <a:pt x="117" y="20"/>
                    <a:pt x="118" y="23"/>
                    <a:pt x="121" y="26"/>
                  </a:cubicBezTo>
                  <a:cubicBezTo>
                    <a:pt x="122" y="30"/>
                    <a:pt x="125" y="33"/>
                    <a:pt x="126" y="36"/>
                  </a:cubicBezTo>
                  <a:cubicBezTo>
                    <a:pt x="127" y="36"/>
                    <a:pt x="128" y="37"/>
                    <a:pt x="127" y="38"/>
                  </a:cubicBezTo>
                  <a:cubicBezTo>
                    <a:pt x="126" y="38"/>
                    <a:pt x="125" y="38"/>
                    <a:pt x="125" y="38"/>
                  </a:cubicBezTo>
                  <a:cubicBezTo>
                    <a:pt x="123" y="36"/>
                    <a:pt x="122" y="34"/>
                    <a:pt x="121" y="32"/>
                  </a:cubicBezTo>
                  <a:cubicBezTo>
                    <a:pt x="119" y="33"/>
                    <a:pt x="118" y="36"/>
                    <a:pt x="119" y="38"/>
                  </a:cubicBezTo>
                  <a:cubicBezTo>
                    <a:pt x="119" y="39"/>
                    <a:pt x="117" y="38"/>
                    <a:pt x="117" y="40"/>
                  </a:cubicBezTo>
                  <a:cubicBezTo>
                    <a:pt x="118" y="41"/>
                    <a:pt x="119" y="43"/>
                    <a:pt x="119" y="45"/>
                  </a:cubicBezTo>
                  <a:cubicBezTo>
                    <a:pt x="119" y="46"/>
                    <a:pt x="117" y="46"/>
                    <a:pt x="117" y="46"/>
                  </a:cubicBezTo>
                  <a:cubicBezTo>
                    <a:pt x="117" y="47"/>
                    <a:pt x="118" y="49"/>
                    <a:pt x="117" y="50"/>
                  </a:cubicBezTo>
                  <a:cubicBezTo>
                    <a:pt x="117" y="51"/>
                    <a:pt x="116" y="51"/>
                    <a:pt x="114" y="51"/>
                  </a:cubicBezTo>
                  <a:cubicBezTo>
                    <a:pt x="116" y="52"/>
                    <a:pt x="115" y="52"/>
                    <a:pt x="114" y="51"/>
                  </a:cubicBezTo>
                  <a:cubicBezTo>
                    <a:pt x="114" y="51"/>
                    <a:pt x="114" y="51"/>
                    <a:pt x="113" y="52"/>
                  </a:cubicBezTo>
                  <a:cubicBezTo>
                    <a:pt x="114" y="52"/>
                    <a:pt x="114" y="52"/>
                    <a:pt x="114" y="53"/>
                  </a:cubicBezTo>
                  <a:cubicBezTo>
                    <a:pt x="113" y="52"/>
                    <a:pt x="113" y="53"/>
                    <a:pt x="113" y="54"/>
                  </a:cubicBezTo>
                  <a:cubicBezTo>
                    <a:pt x="113" y="55"/>
                    <a:pt x="114" y="57"/>
                    <a:pt x="114" y="59"/>
                  </a:cubicBezTo>
                  <a:cubicBezTo>
                    <a:pt x="114" y="59"/>
                    <a:pt x="113" y="60"/>
                    <a:pt x="113" y="60"/>
                  </a:cubicBezTo>
                  <a:cubicBezTo>
                    <a:pt x="113" y="60"/>
                    <a:pt x="112" y="60"/>
                    <a:pt x="112" y="60"/>
                  </a:cubicBezTo>
                  <a:cubicBezTo>
                    <a:pt x="111" y="60"/>
                    <a:pt x="111" y="61"/>
                    <a:pt x="111" y="63"/>
                  </a:cubicBezTo>
                  <a:cubicBezTo>
                    <a:pt x="111" y="63"/>
                    <a:pt x="112" y="65"/>
                    <a:pt x="111" y="66"/>
                  </a:cubicBezTo>
                  <a:cubicBezTo>
                    <a:pt x="111" y="66"/>
                    <a:pt x="111" y="66"/>
                    <a:pt x="110" y="67"/>
                  </a:cubicBezTo>
                  <a:cubicBezTo>
                    <a:pt x="110" y="67"/>
                    <a:pt x="109" y="67"/>
                    <a:pt x="109" y="67"/>
                  </a:cubicBezTo>
                  <a:cubicBezTo>
                    <a:pt x="109" y="70"/>
                    <a:pt x="108" y="74"/>
                    <a:pt x="107" y="77"/>
                  </a:cubicBezTo>
                  <a:cubicBezTo>
                    <a:pt x="107" y="78"/>
                    <a:pt x="107" y="79"/>
                    <a:pt x="108" y="80"/>
                  </a:cubicBezTo>
                  <a:cubicBezTo>
                    <a:pt x="107" y="80"/>
                    <a:pt x="107" y="80"/>
                    <a:pt x="106" y="79"/>
                  </a:cubicBezTo>
                  <a:cubicBezTo>
                    <a:pt x="106" y="79"/>
                    <a:pt x="106" y="80"/>
                    <a:pt x="106" y="81"/>
                  </a:cubicBezTo>
                  <a:cubicBezTo>
                    <a:pt x="107" y="83"/>
                    <a:pt x="108" y="84"/>
                    <a:pt x="109" y="86"/>
                  </a:cubicBezTo>
                  <a:cubicBezTo>
                    <a:pt x="109" y="86"/>
                    <a:pt x="109" y="88"/>
                    <a:pt x="108" y="88"/>
                  </a:cubicBezTo>
                  <a:cubicBezTo>
                    <a:pt x="106" y="88"/>
                    <a:pt x="105" y="86"/>
                    <a:pt x="104" y="86"/>
                  </a:cubicBezTo>
                  <a:cubicBezTo>
                    <a:pt x="104" y="87"/>
                    <a:pt x="103" y="88"/>
                    <a:pt x="104" y="89"/>
                  </a:cubicBezTo>
                  <a:cubicBezTo>
                    <a:pt x="105" y="90"/>
                    <a:pt x="106" y="91"/>
                    <a:pt x="106" y="93"/>
                  </a:cubicBezTo>
                  <a:cubicBezTo>
                    <a:pt x="106" y="94"/>
                    <a:pt x="105" y="95"/>
                    <a:pt x="104" y="94"/>
                  </a:cubicBezTo>
                  <a:cubicBezTo>
                    <a:pt x="103" y="94"/>
                    <a:pt x="103" y="94"/>
                    <a:pt x="102" y="93"/>
                  </a:cubicBezTo>
                  <a:cubicBezTo>
                    <a:pt x="102" y="93"/>
                    <a:pt x="102" y="94"/>
                    <a:pt x="102" y="94"/>
                  </a:cubicBezTo>
                  <a:cubicBezTo>
                    <a:pt x="103" y="96"/>
                    <a:pt x="104" y="97"/>
                    <a:pt x="104" y="99"/>
                  </a:cubicBezTo>
                  <a:cubicBezTo>
                    <a:pt x="104" y="99"/>
                    <a:pt x="103" y="100"/>
                    <a:pt x="103" y="100"/>
                  </a:cubicBezTo>
                  <a:cubicBezTo>
                    <a:pt x="102" y="100"/>
                    <a:pt x="101" y="99"/>
                    <a:pt x="100" y="99"/>
                  </a:cubicBezTo>
                  <a:cubicBezTo>
                    <a:pt x="100" y="99"/>
                    <a:pt x="99" y="100"/>
                    <a:pt x="99" y="101"/>
                  </a:cubicBezTo>
                  <a:cubicBezTo>
                    <a:pt x="99" y="102"/>
                    <a:pt x="100" y="103"/>
                    <a:pt x="100" y="103"/>
                  </a:cubicBezTo>
                  <a:cubicBezTo>
                    <a:pt x="99" y="104"/>
                    <a:pt x="99" y="104"/>
                    <a:pt x="98" y="104"/>
                  </a:cubicBezTo>
                  <a:cubicBezTo>
                    <a:pt x="98" y="105"/>
                    <a:pt x="97" y="107"/>
                    <a:pt x="97" y="109"/>
                  </a:cubicBezTo>
                  <a:cubicBezTo>
                    <a:pt x="97" y="109"/>
                    <a:pt x="98" y="111"/>
                    <a:pt x="97" y="111"/>
                  </a:cubicBezTo>
                  <a:cubicBezTo>
                    <a:pt x="96" y="111"/>
                    <a:pt x="96" y="111"/>
                    <a:pt x="96" y="112"/>
                  </a:cubicBezTo>
                  <a:cubicBezTo>
                    <a:pt x="95" y="113"/>
                    <a:pt x="96" y="114"/>
                    <a:pt x="96" y="115"/>
                  </a:cubicBezTo>
                  <a:cubicBezTo>
                    <a:pt x="94" y="116"/>
                    <a:pt x="94" y="117"/>
                    <a:pt x="94" y="119"/>
                  </a:cubicBezTo>
                  <a:cubicBezTo>
                    <a:pt x="94" y="119"/>
                    <a:pt x="95" y="120"/>
                    <a:pt x="95" y="121"/>
                  </a:cubicBezTo>
                  <a:cubicBezTo>
                    <a:pt x="95" y="121"/>
                    <a:pt x="94" y="122"/>
                    <a:pt x="94" y="122"/>
                  </a:cubicBezTo>
                  <a:cubicBezTo>
                    <a:pt x="93" y="122"/>
                    <a:pt x="93" y="122"/>
                    <a:pt x="92" y="121"/>
                  </a:cubicBezTo>
                  <a:cubicBezTo>
                    <a:pt x="92" y="122"/>
                    <a:pt x="92" y="123"/>
                    <a:pt x="92" y="124"/>
                  </a:cubicBezTo>
                  <a:cubicBezTo>
                    <a:pt x="92" y="125"/>
                    <a:pt x="92" y="125"/>
                    <a:pt x="93" y="126"/>
                  </a:cubicBezTo>
                  <a:cubicBezTo>
                    <a:pt x="91" y="127"/>
                    <a:pt x="89" y="129"/>
                    <a:pt x="91" y="130"/>
                  </a:cubicBezTo>
                  <a:cubicBezTo>
                    <a:pt x="91" y="131"/>
                    <a:pt x="92" y="132"/>
                    <a:pt x="92" y="133"/>
                  </a:cubicBezTo>
                  <a:cubicBezTo>
                    <a:pt x="91" y="134"/>
                    <a:pt x="90" y="134"/>
                    <a:pt x="90" y="133"/>
                  </a:cubicBezTo>
                  <a:cubicBezTo>
                    <a:pt x="90" y="135"/>
                    <a:pt x="89" y="136"/>
                    <a:pt x="90" y="137"/>
                  </a:cubicBezTo>
                  <a:cubicBezTo>
                    <a:pt x="89" y="138"/>
                    <a:pt x="89" y="138"/>
                    <a:pt x="89" y="138"/>
                  </a:cubicBezTo>
                  <a:cubicBezTo>
                    <a:pt x="88" y="141"/>
                    <a:pt x="88" y="141"/>
                    <a:pt x="88" y="141"/>
                  </a:cubicBezTo>
                  <a:cubicBezTo>
                    <a:pt x="90" y="141"/>
                    <a:pt x="92" y="141"/>
                    <a:pt x="93" y="141"/>
                  </a:cubicBezTo>
                  <a:cubicBezTo>
                    <a:pt x="94" y="140"/>
                    <a:pt x="95" y="139"/>
                    <a:pt x="97" y="140"/>
                  </a:cubicBezTo>
                  <a:cubicBezTo>
                    <a:pt x="97" y="140"/>
                    <a:pt x="97" y="142"/>
                    <a:pt x="98" y="141"/>
                  </a:cubicBezTo>
                  <a:cubicBezTo>
                    <a:pt x="100" y="141"/>
                    <a:pt x="103" y="142"/>
                    <a:pt x="103" y="144"/>
                  </a:cubicBezTo>
                  <a:cubicBezTo>
                    <a:pt x="103" y="145"/>
                    <a:pt x="104" y="146"/>
                    <a:pt x="105" y="147"/>
                  </a:cubicBezTo>
                  <a:cubicBezTo>
                    <a:pt x="108" y="151"/>
                    <a:pt x="112" y="154"/>
                    <a:pt x="116" y="156"/>
                  </a:cubicBezTo>
                  <a:cubicBezTo>
                    <a:pt x="116" y="157"/>
                    <a:pt x="115" y="158"/>
                    <a:pt x="115" y="157"/>
                  </a:cubicBezTo>
                  <a:cubicBezTo>
                    <a:pt x="113" y="157"/>
                    <a:pt x="112" y="156"/>
                    <a:pt x="111" y="155"/>
                  </a:cubicBezTo>
                  <a:cubicBezTo>
                    <a:pt x="111" y="156"/>
                    <a:pt x="111" y="158"/>
                    <a:pt x="112" y="159"/>
                  </a:cubicBezTo>
                  <a:cubicBezTo>
                    <a:pt x="110" y="159"/>
                    <a:pt x="110" y="160"/>
                    <a:pt x="110" y="161"/>
                  </a:cubicBezTo>
                  <a:cubicBezTo>
                    <a:pt x="110" y="162"/>
                    <a:pt x="111" y="162"/>
                    <a:pt x="111" y="163"/>
                  </a:cubicBezTo>
                  <a:cubicBezTo>
                    <a:pt x="109" y="163"/>
                    <a:pt x="110" y="165"/>
                    <a:pt x="110" y="166"/>
                  </a:cubicBezTo>
                  <a:cubicBezTo>
                    <a:pt x="110" y="166"/>
                    <a:pt x="111" y="167"/>
                    <a:pt x="110" y="167"/>
                  </a:cubicBezTo>
                  <a:cubicBezTo>
                    <a:pt x="108" y="167"/>
                    <a:pt x="109" y="168"/>
                    <a:pt x="109" y="169"/>
                  </a:cubicBezTo>
                  <a:cubicBezTo>
                    <a:pt x="109" y="169"/>
                    <a:pt x="109" y="170"/>
                    <a:pt x="109" y="171"/>
                  </a:cubicBezTo>
                  <a:cubicBezTo>
                    <a:pt x="109" y="172"/>
                    <a:pt x="110" y="173"/>
                    <a:pt x="109" y="174"/>
                  </a:cubicBezTo>
                  <a:cubicBezTo>
                    <a:pt x="109" y="174"/>
                    <a:pt x="109" y="174"/>
                    <a:pt x="108" y="174"/>
                  </a:cubicBezTo>
                  <a:cubicBezTo>
                    <a:pt x="108" y="176"/>
                    <a:pt x="109" y="177"/>
                    <a:pt x="109" y="178"/>
                  </a:cubicBezTo>
                  <a:cubicBezTo>
                    <a:pt x="109" y="179"/>
                    <a:pt x="108" y="179"/>
                    <a:pt x="108" y="178"/>
                  </a:cubicBezTo>
                  <a:cubicBezTo>
                    <a:pt x="107" y="179"/>
                    <a:pt x="107" y="181"/>
                    <a:pt x="108" y="181"/>
                  </a:cubicBezTo>
                  <a:cubicBezTo>
                    <a:pt x="108" y="183"/>
                    <a:pt x="110" y="184"/>
                    <a:pt x="110" y="185"/>
                  </a:cubicBezTo>
                  <a:cubicBezTo>
                    <a:pt x="110" y="185"/>
                    <a:pt x="109" y="186"/>
                    <a:pt x="109" y="185"/>
                  </a:cubicBezTo>
                  <a:cubicBezTo>
                    <a:pt x="108" y="185"/>
                    <a:pt x="107" y="184"/>
                    <a:pt x="106" y="184"/>
                  </a:cubicBezTo>
                  <a:cubicBezTo>
                    <a:pt x="109" y="188"/>
                    <a:pt x="112" y="191"/>
                    <a:pt x="115" y="195"/>
                  </a:cubicBezTo>
                  <a:cubicBezTo>
                    <a:pt x="115" y="195"/>
                    <a:pt x="116" y="196"/>
                    <a:pt x="114" y="196"/>
                  </a:cubicBezTo>
                  <a:cubicBezTo>
                    <a:pt x="114" y="196"/>
                    <a:pt x="114" y="195"/>
                    <a:pt x="113" y="195"/>
                  </a:cubicBezTo>
                  <a:cubicBezTo>
                    <a:pt x="113" y="196"/>
                    <a:pt x="112" y="196"/>
                    <a:pt x="111" y="196"/>
                  </a:cubicBezTo>
                  <a:cubicBezTo>
                    <a:pt x="109" y="194"/>
                    <a:pt x="107" y="192"/>
                    <a:pt x="105" y="190"/>
                  </a:cubicBezTo>
                  <a:cubicBezTo>
                    <a:pt x="105" y="190"/>
                    <a:pt x="102" y="189"/>
                    <a:pt x="101" y="189"/>
                  </a:cubicBezTo>
                  <a:cubicBezTo>
                    <a:pt x="102" y="189"/>
                    <a:pt x="101" y="191"/>
                    <a:pt x="101" y="190"/>
                  </a:cubicBezTo>
                  <a:cubicBezTo>
                    <a:pt x="98" y="189"/>
                    <a:pt x="93" y="190"/>
                    <a:pt x="89" y="190"/>
                  </a:cubicBezTo>
                  <a:cubicBezTo>
                    <a:pt x="87" y="190"/>
                    <a:pt x="84" y="190"/>
                    <a:pt x="82" y="189"/>
                  </a:cubicBezTo>
                  <a:cubicBezTo>
                    <a:pt x="82" y="191"/>
                    <a:pt x="80" y="191"/>
                    <a:pt x="79" y="190"/>
                  </a:cubicBezTo>
                  <a:cubicBezTo>
                    <a:pt x="78" y="189"/>
                    <a:pt x="76" y="189"/>
                    <a:pt x="75" y="190"/>
                  </a:cubicBezTo>
                  <a:cubicBezTo>
                    <a:pt x="74" y="190"/>
                    <a:pt x="74" y="190"/>
                    <a:pt x="73" y="190"/>
                  </a:cubicBezTo>
                  <a:cubicBezTo>
                    <a:pt x="68" y="190"/>
                    <a:pt x="64" y="190"/>
                    <a:pt x="59" y="190"/>
                  </a:cubicBezTo>
                  <a:cubicBezTo>
                    <a:pt x="56" y="189"/>
                    <a:pt x="53" y="189"/>
                    <a:pt x="51" y="189"/>
                  </a:cubicBezTo>
                  <a:cubicBezTo>
                    <a:pt x="50" y="189"/>
                    <a:pt x="50" y="188"/>
                    <a:pt x="50" y="188"/>
                  </a:cubicBezTo>
                  <a:cubicBezTo>
                    <a:pt x="45" y="188"/>
                    <a:pt x="41" y="186"/>
                    <a:pt x="35" y="187"/>
                  </a:cubicBezTo>
                  <a:cubicBezTo>
                    <a:pt x="36" y="187"/>
                    <a:pt x="37" y="188"/>
                    <a:pt x="37" y="189"/>
                  </a:cubicBezTo>
                  <a:cubicBezTo>
                    <a:pt x="38" y="189"/>
                    <a:pt x="37" y="190"/>
                    <a:pt x="36" y="190"/>
                  </a:cubicBezTo>
                  <a:cubicBezTo>
                    <a:pt x="35" y="189"/>
                    <a:pt x="33" y="186"/>
                    <a:pt x="30" y="186"/>
                  </a:cubicBezTo>
                  <a:cubicBezTo>
                    <a:pt x="30" y="188"/>
                    <a:pt x="32" y="190"/>
                    <a:pt x="33" y="190"/>
                  </a:cubicBezTo>
                  <a:cubicBezTo>
                    <a:pt x="34" y="191"/>
                    <a:pt x="33" y="192"/>
                    <a:pt x="34" y="193"/>
                  </a:cubicBezTo>
                  <a:cubicBezTo>
                    <a:pt x="34" y="194"/>
                    <a:pt x="33" y="194"/>
                    <a:pt x="33" y="194"/>
                  </a:cubicBezTo>
                  <a:cubicBezTo>
                    <a:pt x="30" y="191"/>
                    <a:pt x="28" y="189"/>
                    <a:pt x="25" y="186"/>
                  </a:cubicBezTo>
                  <a:cubicBezTo>
                    <a:pt x="25" y="186"/>
                    <a:pt x="24" y="186"/>
                    <a:pt x="24" y="187"/>
                  </a:cubicBezTo>
                  <a:cubicBezTo>
                    <a:pt x="23" y="186"/>
                    <a:pt x="21" y="185"/>
                    <a:pt x="20" y="183"/>
                  </a:cubicBezTo>
                  <a:cubicBezTo>
                    <a:pt x="17" y="176"/>
                    <a:pt x="11" y="171"/>
                    <a:pt x="7" y="165"/>
                  </a:cubicBezTo>
                  <a:cubicBezTo>
                    <a:pt x="4" y="163"/>
                    <a:pt x="2" y="160"/>
                    <a:pt x="1" y="157"/>
                  </a:cubicBezTo>
                  <a:cubicBezTo>
                    <a:pt x="0" y="156"/>
                    <a:pt x="1" y="156"/>
                    <a:pt x="2" y="156"/>
                  </a:cubicBezTo>
                  <a:cubicBezTo>
                    <a:pt x="2" y="156"/>
                    <a:pt x="2" y="157"/>
                    <a:pt x="2" y="157"/>
                  </a:cubicBezTo>
                  <a:close/>
                </a:path>
              </a:pathLst>
            </a:custGeom>
            <a:solidFill>
              <a:srgbClr val="FFCC00"/>
            </a:solidFill>
            <a:ln>
              <a:noFill/>
            </a:ln>
          </p:spPr>
          <p:txBody>
            <a:bodyPr vert="horz" wrap="square" lIns="91440" tIns="45720" rIns="91440" bIns="45720" numCol="1" anchor="t" anchorCtr="0" compatLnSpc="1">
              <a:normAutofit/>
            </a:bodyPr>
            <a:p>
              <a:pPr algn="ctr"/>
              <a:endParaRPr lang="zh-CN" altLang="en-US"/>
            </a:p>
          </p:txBody>
        </p:sp>
        <p:sp>
          <p:nvSpPr>
            <p:cNvPr id="11" name="矩形 10"/>
            <p:cNvSpPr/>
            <p:nvPr>
              <p:custDataLst>
                <p:tags r:id="rId4"/>
              </p:custDataLst>
            </p:nvPr>
          </p:nvSpPr>
          <p:spPr>
            <a:xfrm>
              <a:off x="2651576" y="1339828"/>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RetentionPolicy.SOURCE 注解只在源码阶段保留，在编译器进行编译时它将被丢弃忽视。</a:t>
              </a:r>
              <a:endParaRPr lang="zh-CN" altLang="en-US" dirty="0">
                <a:solidFill>
                  <a:schemeClr val="bg1">
                    <a:lumMod val="65000"/>
                  </a:schemeClr>
                </a:solidFill>
              </a:endParaRPr>
            </a:p>
          </p:txBody>
        </p:sp>
      </p:grpSp>
      <p:grpSp>
        <p:nvGrpSpPr>
          <p:cNvPr id="12" name="组合 11"/>
          <p:cNvGrpSpPr/>
          <p:nvPr>
            <p:custDataLst>
              <p:tags r:id="rId5"/>
            </p:custDataLst>
          </p:nvPr>
        </p:nvGrpSpPr>
        <p:grpSpPr>
          <a:xfrm rot="0">
            <a:off x="975360" y="3092486"/>
            <a:ext cx="7110095" cy="1385622"/>
            <a:chOff x="1796594" y="2909184"/>
            <a:chExt cx="5925003" cy="1154814"/>
          </a:xfrm>
        </p:grpSpPr>
        <p:sp>
          <p:nvSpPr>
            <p:cNvPr id="13" name="Freeform 9"/>
            <p:cNvSpPr>
              <a:spLocks noChangeAspect="1" noEditPoints="1"/>
            </p:cNvSpPr>
            <p:nvPr>
              <p:custDataLst>
                <p:tags r:id="rId6"/>
              </p:custDataLst>
            </p:nvPr>
          </p:nvSpPr>
          <p:spPr bwMode="auto">
            <a:xfrm>
              <a:off x="1796594" y="2909184"/>
              <a:ext cx="613686" cy="776218"/>
            </a:xfrm>
            <a:custGeom>
              <a:avLst/>
              <a:gdLst>
                <a:gd name="T0" fmla="*/ 29 w 168"/>
                <a:gd name="T1" fmla="*/ 88 h 213"/>
                <a:gd name="T2" fmla="*/ 65 w 168"/>
                <a:gd name="T3" fmla="*/ 73 h 213"/>
                <a:gd name="T4" fmla="*/ 32 w 168"/>
                <a:gd name="T5" fmla="*/ 48 h 213"/>
                <a:gd name="T6" fmla="*/ 42 w 168"/>
                <a:gd name="T7" fmla="*/ 26 h 213"/>
                <a:gd name="T8" fmla="*/ 46 w 168"/>
                <a:gd name="T9" fmla="*/ 76 h 213"/>
                <a:gd name="T10" fmla="*/ 90 w 168"/>
                <a:gd name="T11" fmla="*/ 76 h 213"/>
                <a:gd name="T12" fmla="*/ 66 w 168"/>
                <a:gd name="T13" fmla="*/ 76 h 213"/>
                <a:gd name="T14" fmla="*/ 56 w 168"/>
                <a:gd name="T15" fmla="*/ 175 h 213"/>
                <a:gd name="T16" fmla="*/ 41 w 168"/>
                <a:gd name="T17" fmla="*/ 175 h 213"/>
                <a:gd name="T18" fmla="*/ 106 w 168"/>
                <a:gd name="T19" fmla="*/ 204 h 213"/>
                <a:gd name="T20" fmla="*/ 26 w 168"/>
                <a:gd name="T21" fmla="*/ 44 h 213"/>
                <a:gd name="T22" fmla="*/ 76 w 168"/>
                <a:gd name="T23" fmla="*/ 81 h 213"/>
                <a:gd name="T24" fmla="*/ 89 w 168"/>
                <a:gd name="T25" fmla="*/ 185 h 213"/>
                <a:gd name="T26" fmla="*/ 124 w 168"/>
                <a:gd name="T27" fmla="*/ 18 h 213"/>
                <a:gd name="T28" fmla="*/ 58 w 168"/>
                <a:gd name="T29" fmla="*/ 183 h 213"/>
                <a:gd name="T30" fmla="*/ 27 w 168"/>
                <a:gd name="T31" fmla="*/ 62 h 213"/>
                <a:gd name="T32" fmla="*/ 91 w 168"/>
                <a:gd name="T33" fmla="*/ 22 h 213"/>
                <a:gd name="T34" fmla="*/ 88 w 168"/>
                <a:gd name="T35" fmla="*/ 24 h 213"/>
                <a:gd name="T36" fmla="*/ 98 w 168"/>
                <a:gd name="T37" fmla="*/ 194 h 213"/>
                <a:gd name="T38" fmla="*/ 85 w 168"/>
                <a:gd name="T39" fmla="*/ 180 h 213"/>
                <a:gd name="T40" fmla="*/ 141 w 168"/>
                <a:gd name="T41" fmla="*/ 64 h 213"/>
                <a:gd name="T42" fmla="*/ 23 w 168"/>
                <a:gd name="T43" fmla="*/ 160 h 213"/>
                <a:gd name="T44" fmla="*/ 46 w 168"/>
                <a:gd name="T45" fmla="*/ 182 h 213"/>
                <a:gd name="T46" fmla="*/ 96 w 168"/>
                <a:gd name="T47" fmla="*/ 75 h 213"/>
                <a:gd name="T48" fmla="*/ 96 w 168"/>
                <a:gd name="T49" fmla="*/ 25 h 213"/>
                <a:gd name="T50" fmla="*/ 119 w 168"/>
                <a:gd name="T51" fmla="*/ 35 h 213"/>
                <a:gd name="T52" fmla="*/ 140 w 168"/>
                <a:gd name="T53" fmla="*/ 84 h 213"/>
                <a:gd name="T54" fmla="*/ 159 w 168"/>
                <a:gd name="T55" fmla="*/ 125 h 213"/>
                <a:gd name="T56" fmla="*/ 33 w 168"/>
                <a:gd name="T57" fmla="*/ 129 h 213"/>
                <a:gd name="T58" fmla="*/ 103 w 168"/>
                <a:gd name="T59" fmla="*/ 26 h 213"/>
                <a:gd name="T60" fmla="*/ 77 w 168"/>
                <a:gd name="T61" fmla="*/ 71 h 213"/>
                <a:gd name="T62" fmla="*/ 31 w 168"/>
                <a:gd name="T63" fmla="*/ 74 h 213"/>
                <a:gd name="T64" fmla="*/ 58 w 168"/>
                <a:gd name="T65" fmla="*/ 31 h 213"/>
                <a:gd name="T66" fmla="*/ 129 w 168"/>
                <a:gd name="T67" fmla="*/ 32 h 213"/>
                <a:gd name="T68" fmla="*/ 32 w 168"/>
                <a:gd name="T69" fmla="*/ 81 h 213"/>
                <a:gd name="T70" fmla="*/ 86 w 168"/>
                <a:gd name="T71" fmla="*/ 82 h 213"/>
                <a:gd name="T72" fmla="*/ 142 w 168"/>
                <a:gd name="T73" fmla="*/ 72 h 213"/>
                <a:gd name="T74" fmla="*/ 26 w 168"/>
                <a:gd name="T75" fmla="*/ 175 h 213"/>
                <a:gd name="T76" fmla="*/ 144 w 168"/>
                <a:gd name="T77" fmla="*/ 54 h 213"/>
                <a:gd name="T78" fmla="*/ 93 w 168"/>
                <a:gd name="T79" fmla="*/ 146 h 213"/>
                <a:gd name="T80" fmla="*/ 107 w 168"/>
                <a:gd name="T81" fmla="*/ 138 h 213"/>
                <a:gd name="T82" fmla="*/ 83 w 168"/>
                <a:gd name="T83" fmla="*/ 141 h 213"/>
                <a:gd name="T84" fmla="*/ 137 w 168"/>
                <a:gd name="T85" fmla="*/ 75 h 213"/>
                <a:gd name="T86" fmla="*/ 127 w 168"/>
                <a:gd name="T87" fmla="*/ 49 h 213"/>
                <a:gd name="T88" fmla="*/ 107 w 168"/>
                <a:gd name="T89" fmla="*/ 36 h 213"/>
                <a:gd name="T90" fmla="*/ 85 w 168"/>
                <a:gd name="T91" fmla="*/ 33 h 213"/>
                <a:gd name="T92" fmla="*/ 59 w 168"/>
                <a:gd name="T93" fmla="*/ 33 h 213"/>
                <a:gd name="T94" fmla="*/ 82 w 168"/>
                <a:gd name="T95" fmla="*/ 100 h 213"/>
                <a:gd name="T96" fmla="*/ 93 w 168"/>
                <a:gd name="T97" fmla="*/ 114 h 213"/>
                <a:gd name="T98" fmla="*/ 15 w 168"/>
                <a:gd name="T99" fmla="*/ 136 h 213"/>
                <a:gd name="T100" fmla="*/ 80 w 168"/>
                <a:gd name="T101" fmla="*/ 87 h 213"/>
                <a:gd name="T102" fmla="*/ 25 w 168"/>
                <a:gd name="T103" fmla="*/ 75 h 213"/>
                <a:gd name="T104" fmla="*/ 19 w 168"/>
                <a:gd name="T105" fmla="*/ 50 h 213"/>
                <a:gd name="T106" fmla="*/ 56 w 168"/>
                <a:gd name="T107" fmla="*/ 3 h 213"/>
                <a:gd name="T108" fmla="*/ 116 w 168"/>
                <a:gd name="T109" fmla="*/ 4 h 213"/>
                <a:gd name="T110" fmla="*/ 135 w 168"/>
                <a:gd name="T111" fmla="*/ 104 h 213"/>
                <a:gd name="T112" fmla="*/ 153 w 168"/>
                <a:gd name="T113" fmla="*/ 160 h 213"/>
                <a:gd name="T114" fmla="*/ 112 w 168"/>
                <a:gd name="T115" fmla="*/ 213 h 213"/>
                <a:gd name="T116" fmla="*/ 88 w 168"/>
                <a:gd name="T117" fmla="*/ 199 h 213"/>
                <a:gd name="T118" fmla="*/ 47 w 168"/>
                <a:gd name="T119" fmla="*/ 190 h 213"/>
                <a:gd name="T120" fmla="*/ 23 w 168"/>
                <a:gd name="T121" fmla="*/ 192 h 213"/>
                <a:gd name="T122" fmla="*/ 10 w 168"/>
                <a:gd name="T123" fmla="*/ 15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13">
                  <a:moveTo>
                    <a:pt x="74" y="183"/>
                  </a:moveTo>
                  <a:cubicBezTo>
                    <a:pt x="73" y="183"/>
                    <a:pt x="72" y="184"/>
                    <a:pt x="72" y="184"/>
                  </a:cubicBezTo>
                  <a:cubicBezTo>
                    <a:pt x="73" y="184"/>
                    <a:pt x="74" y="184"/>
                    <a:pt x="74" y="183"/>
                  </a:cubicBezTo>
                  <a:close/>
                  <a:moveTo>
                    <a:pt x="92" y="190"/>
                  </a:moveTo>
                  <a:cubicBezTo>
                    <a:pt x="92" y="190"/>
                    <a:pt x="92" y="190"/>
                    <a:pt x="93" y="189"/>
                  </a:cubicBezTo>
                  <a:cubicBezTo>
                    <a:pt x="93" y="189"/>
                    <a:pt x="94" y="189"/>
                    <a:pt x="94" y="188"/>
                  </a:cubicBezTo>
                  <a:cubicBezTo>
                    <a:pt x="93" y="188"/>
                    <a:pt x="93" y="189"/>
                    <a:pt x="93" y="189"/>
                  </a:cubicBezTo>
                  <a:lnTo>
                    <a:pt x="92" y="190"/>
                  </a:lnTo>
                  <a:close/>
                  <a:moveTo>
                    <a:pt x="9" y="149"/>
                  </a:moveTo>
                  <a:cubicBezTo>
                    <a:pt x="10" y="149"/>
                    <a:pt x="10" y="148"/>
                    <a:pt x="10" y="148"/>
                  </a:cubicBezTo>
                  <a:cubicBezTo>
                    <a:pt x="9" y="148"/>
                    <a:pt x="9" y="149"/>
                    <a:pt x="9" y="149"/>
                  </a:cubicBezTo>
                  <a:close/>
                  <a:moveTo>
                    <a:pt x="26" y="80"/>
                  </a:moveTo>
                  <a:cubicBezTo>
                    <a:pt x="27" y="79"/>
                    <a:pt x="27" y="78"/>
                    <a:pt x="27" y="78"/>
                  </a:cubicBezTo>
                  <a:cubicBezTo>
                    <a:pt x="26" y="77"/>
                    <a:pt x="26" y="79"/>
                    <a:pt x="26" y="80"/>
                  </a:cubicBezTo>
                  <a:close/>
                  <a:moveTo>
                    <a:pt x="29" y="88"/>
                  </a:moveTo>
                  <a:cubicBezTo>
                    <a:pt x="29" y="87"/>
                    <a:pt x="29" y="87"/>
                    <a:pt x="30" y="86"/>
                  </a:cubicBezTo>
                  <a:cubicBezTo>
                    <a:pt x="30" y="86"/>
                    <a:pt x="30" y="85"/>
                    <a:pt x="29" y="85"/>
                  </a:cubicBezTo>
                  <a:cubicBezTo>
                    <a:pt x="29" y="86"/>
                    <a:pt x="29" y="87"/>
                    <a:pt x="29" y="88"/>
                  </a:cubicBezTo>
                  <a:close/>
                  <a:moveTo>
                    <a:pt x="40" y="88"/>
                  </a:moveTo>
                  <a:cubicBezTo>
                    <a:pt x="40" y="88"/>
                    <a:pt x="41" y="87"/>
                    <a:pt x="41" y="87"/>
                  </a:cubicBezTo>
                  <a:cubicBezTo>
                    <a:pt x="41" y="87"/>
                    <a:pt x="41" y="86"/>
                    <a:pt x="42" y="86"/>
                  </a:cubicBezTo>
                  <a:cubicBezTo>
                    <a:pt x="42" y="86"/>
                    <a:pt x="42" y="85"/>
                    <a:pt x="42" y="85"/>
                  </a:cubicBezTo>
                  <a:cubicBezTo>
                    <a:pt x="42" y="86"/>
                    <a:pt x="42" y="86"/>
                    <a:pt x="42" y="86"/>
                  </a:cubicBezTo>
                  <a:cubicBezTo>
                    <a:pt x="41" y="86"/>
                    <a:pt x="41" y="86"/>
                    <a:pt x="41" y="87"/>
                  </a:cubicBezTo>
                  <a:cubicBezTo>
                    <a:pt x="40" y="87"/>
                    <a:pt x="40" y="88"/>
                    <a:pt x="40" y="88"/>
                  </a:cubicBezTo>
                  <a:close/>
                  <a:moveTo>
                    <a:pt x="62" y="76"/>
                  </a:moveTo>
                  <a:cubicBezTo>
                    <a:pt x="63" y="75"/>
                    <a:pt x="63" y="75"/>
                    <a:pt x="63" y="75"/>
                  </a:cubicBezTo>
                  <a:cubicBezTo>
                    <a:pt x="63" y="75"/>
                    <a:pt x="64" y="75"/>
                    <a:pt x="64" y="74"/>
                  </a:cubicBezTo>
                  <a:cubicBezTo>
                    <a:pt x="64" y="74"/>
                    <a:pt x="64" y="74"/>
                    <a:pt x="64" y="74"/>
                  </a:cubicBezTo>
                  <a:cubicBezTo>
                    <a:pt x="65" y="73"/>
                    <a:pt x="65" y="73"/>
                    <a:pt x="65" y="73"/>
                  </a:cubicBezTo>
                  <a:cubicBezTo>
                    <a:pt x="64" y="74"/>
                    <a:pt x="64" y="74"/>
                    <a:pt x="64" y="74"/>
                  </a:cubicBezTo>
                  <a:cubicBezTo>
                    <a:pt x="64" y="74"/>
                    <a:pt x="64" y="74"/>
                    <a:pt x="64" y="74"/>
                  </a:cubicBezTo>
                  <a:cubicBezTo>
                    <a:pt x="63" y="74"/>
                    <a:pt x="63" y="75"/>
                    <a:pt x="63" y="75"/>
                  </a:cubicBezTo>
                  <a:lnTo>
                    <a:pt x="62" y="76"/>
                  </a:lnTo>
                  <a:close/>
                  <a:moveTo>
                    <a:pt x="26" y="60"/>
                  </a:moveTo>
                  <a:cubicBezTo>
                    <a:pt x="26" y="59"/>
                    <a:pt x="26" y="59"/>
                    <a:pt x="26" y="59"/>
                  </a:cubicBezTo>
                  <a:cubicBezTo>
                    <a:pt x="27" y="59"/>
                    <a:pt x="27" y="58"/>
                    <a:pt x="28" y="58"/>
                  </a:cubicBezTo>
                  <a:cubicBezTo>
                    <a:pt x="28" y="56"/>
                    <a:pt x="26" y="58"/>
                    <a:pt x="26" y="59"/>
                  </a:cubicBezTo>
                  <a:lnTo>
                    <a:pt x="26" y="60"/>
                  </a:lnTo>
                  <a:close/>
                  <a:moveTo>
                    <a:pt x="29" y="52"/>
                  </a:moveTo>
                  <a:cubicBezTo>
                    <a:pt x="29" y="52"/>
                    <a:pt x="29" y="52"/>
                    <a:pt x="29" y="52"/>
                  </a:cubicBezTo>
                  <a:cubicBezTo>
                    <a:pt x="30" y="51"/>
                    <a:pt x="30" y="51"/>
                    <a:pt x="30" y="51"/>
                  </a:cubicBezTo>
                  <a:cubicBezTo>
                    <a:pt x="30" y="51"/>
                    <a:pt x="30" y="51"/>
                    <a:pt x="30" y="51"/>
                  </a:cubicBezTo>
                  <a:cubicBezTo>
                    <a:pt x="30" y="50"/>
                    <a:pt x="30" y="50"/>
                    <a:pt x="30" y="50"/>
                  </a:cubicBezTo>
                  <a:cubicBezTo>
                    <a:pt x="31" y="49"/>
                    <a:pt x="32" y="49"/>
                    <a:pt x="32" y="48"/>
                  </a:cubicBezTo>
                  <a:cubicBezTo>
                    <a:pt x="31" y="48"/>
                    <a:pt x="31" y="49"/>
                    <a:pt x="30" y="50"/>
                  </a:cubicBezTo>
                  <a:cubicBezTo>
                    <a:pt x="30" y="51"/>
                    <a:pt x="30" y="51"/>
                    <a:pt x="30" y="51"/>
                  </a:cubicBezTo>
                  <a:cubicBezTo>
                    <a:pt x="30" y="51"/>
                    <a:pt x="30" y="51"/>
                    <a:pt x="30" y="51"/>
                  </a:cubicBezTo>
                  <a:cubicBezTo>
                    <a:pt x="29" y="52"/>
                    <a:pt x="29" y="52"/>
                    <a:pt x="29" y="52"/>
                  </a:cubicBezTo>
                  <a:close/>
                  <a:moveTo>
                    <a:pt x="73" y="202"/>
                  </a:moveTo>
                  <a:cubicBezTo>
                    <a:pt x="72" y="202"/>
                    <a:pt x="72" y="201"/>
                    <a:pt x="72" y="200"/>
                  </a:cubicBezTo>
                  <a:cubicBezTo>
                    <a:pt x="73" y="200"/>
                    <a:pt x="74" y="200"/>
                    <a:pt x="74" y="201"/>
                  </a:cubicBezTo>
                  <a:cubicBezTo>
                    <a:pt x="74" y="201"/>
                    <a:pt x="73" y="201"/>
                    <a:pt x="73" y="202"/>
                  </a:cubicBezTo>
                  <a:close/>
                  <a:moveTo>
                    <a:pt x="129" y="175"/>
                  </a:moveTo>
                  <a:cubicBezTo>
                    <a:pt x="129" y="175"/>
                    <a:pt x="130" y="175"/>
                    <a:pt x="130" y="175"/>
                  </a:cubicBezTo>
                  <a:cubicBezTo>
                    <a:pt x="131" y="175"/>
                    <a:pt x="132" y="176"/>
                    <a:pt x="133" y="175"/>
                  </a:cubicBezTo>
                  <a:lnTo>
                    <a:pt x="129" y="175"/>
                  </a:lnTo>
                  <a:close/>
                  <a:moveTo>
                    <a:pt x="42" y="27"/>
                  </a:moveTo>
                  <a:cubicBezTo>
                    <a:pt x="43" y="27"/>
                    <a:pt x="43" y="26"/>
                    <a:pt x="43" y="25"/>
                  </a:cubicBezTo>
                  <a:cubicBezTo>
                    <a:pt x="43" y="25"/>
                    <a:pt x="42" y="26"/>
                    <a:pt x="42" y="26"/>
                  </a:cubicBezTo>
                  <a:cubicBezTo>
                    <a:pt x="42" y="26"/>
                    <a:pt x="41" y="27"/>
                    <a:pt x="42" y="27"/>
                  </a:cubicBezTo>
                  <a:close/>
                  <a:moveTo>
                    <a:pt x="32" y="144"/>
                  </a:moveTo>
                  <a:cubicBezTo>
                    <a:pt x="32" y="143"/>
                    <a:pt x="32" y="143"/>
                    <a:pt x="32" y="143"/>
                  </a:cubicBezTo>
                  <a:cubicBezTo>
                    <a:pt x="33" y="143"/>
                    <a:pt x="33" y="143"/>
                    <a:pt x="33" y="143"/>
                  </a:cubicBezTo>
                  <a:cubicBezTo>
                    <a:pt x="34" y="142"/>
                    <a:pt x="35" y="141"/>
                    <a:pt x="35" y="140"/>
                  </a:cubicBezTo>
                  <a:cubicBezTo>
                    <a:pt x="35" y="140"/>
                    <a:pt x="34" y="141"/>
                    <a:pt x="33" y="142"/>
                  </a:cubicBezTo>
                  <a:cubicBezTo>
                    <a:pt x="33" y="142"/>
                    <a:pt x="33" y="143"/>
                    <a:pt x="33" y="143"/>
                  </a:cubicBezTo>
                  <a:cubicBezTo>
                    <a:pt x="32" y="143"/>
                    <a:pt x="32" y="143"/>
                    <a:pt x="32" y="143"/>
                  </a:cubicBezTo>
                  <a:lnTo>
                    <a:pt x="32" y="144"/>
                  </a:lnTo>
                  <a:close/>
                  <a:moveTo>
                    <a:pt x="64" y="81"/>
                  </a:moveTo>
                  <a:cubicBezTo>
                    <a:pt x="63" y="81"/>
                    <a:pt x="63" y="81"/>
                    <a:pt x="62" y="82"/>
                  </a:cubicBezTo>
                  <a:cubicBezTo>
                    <a:pt x="62" y="82"/>
                    <a:pt x="60" y="83"/>
                    <a:pt x="61" y="83"/>
                  </a:cubicBezTo>
                  <a:cubicBezTo>
                    <a:pt x="63" y="83"/>
                    <a:pt x="63" y="82"/>
                    <a:pt x="64" y="81"/>
                  </a:cubicBezTo>
                  <a:close/>
                  <a:moveTo>
                    <a:pt x="46" y="76"/>
                  </a:moveTo>
                  <a:cubicBezTo>
                    <a:pt x="46" y="76"/>
                    <a:pt x="46" y="76"/>
                    <a:pt x="46" y="76"/>
                  </a:cubicBezTo>
                  <a:cubicBezTo>
                    <a:pt x="47" y="75"/>
                    <a:pt x="48" y="74"/>
                    <a:pt x="48" y="73"/>
                  </a:cubicBezTo>
                  <a:cubicBezTo>
                    <a:pt x="48" y="71"/>
                    <a:pt x="47" y="73"/>
                    <a:pt x="47" y="73"/>
                  </a:cubicBezTo>
                  <a:cubicBezTo>
                    <a:pt x="47" y="74"/>
                    <a:pt x="46" y="75"/>
                    <a:pt x="46" y="76"/>
                  </a:cubicBezTo>
                  <a:close/>
                  <a:moveTo>
                    <a:pt x="92" y="190"/>
                  </a:moveTo>
                  <a:cubicBezTo>
                    <a:pt x="88" y="192"/>
                    <a:pt x="88" y="192"/>
                    <a:pt x="88" y="192"/>
                  </a:cubicBezTo>
                  <a:cubicBezTo>
                    <a:pt x="88" y="193"/>
                    <a:pt x="89" y="193"/>
                    <a:pt x="89" y="193"/>
                  </a:cubicBezTo>
                  <a:cubicBezTo>
                    <a:pt x="90" y="192"/>
                    <a:pt x="91" y="191"/>
                    <a:pt x="92" y="190"/>
                  </a:cubicBezTo>
                  <a:close/>
                  <a:moveTo>
                    <a:pt x="40" y="88"/>
                  </a:moveTo>
                  <a:cubicBezTo>
                    <a:pt x="40" y="88"/>
                    <a:pt x="40" y="88"/>
                    <a:pt x="39" y="88"/>
                  </a:cubicBezTo>
                  <a:cubicBezTo>
                    <a:pt x="38" y="89"/>
                    <a:pt x="38" y="91"/>
                    <a:pt x="37" y="92"/>
                  </a:cubicBezTo>
                  <a:cubicBezTo>
                    <a:pt x="36" y="92"/>
                    <a:pt x="37" y="93"/>
                    <a:pt x="37" y="93"/>
                  </a:cubicBezTo>
                  <a:lnTo>
                    <a:pt x="40" y="88"/>
                  </a:lnTo>
                  <a:close/>
                  <a:moveTo>
                    <a:pt x="88" y="80"/>
                  </a:moveTo>
                  <a:cubicBezTo>
                    <a:pt x="88" y="80"/>
                    <a:pt x="89" y="80"/>
                    <a:pt x="89" y="80"/>
                  </a:cubicBezTo>
                  <a:cubicBezTo>
                    <a:pt x="89" y="79"/>
                    <a:pt x="90" y="78"/>
                    <a:pt x="90" y="76"/>
                  </a:cubicBezTo>
                  <a:cubicBezTo>
                    <a:pt x="89" y="77"/>
                    <a:pt x="89" y="78"/>
                    <a:pt x="88" y="79"/>
                  </a:cubicBezTo>
                  <a:cubicBezTo>
                    <a:pt x="88" y="80"/>
                    <a:pt x="87" y="80"/>
                    <a:pt x="88" y="80"/>
                  </a:cubicBezTo>
                  <a:close/>
                  <a:moveTo>
                    <a:pt x="70" y="182"/>
                  </a:moveTo>
                  <a:cubicBezTo>
                    <a:pt x="69" y="182"/>
                    <a:pt x="69" y="182"/>
                    <a:pt x="69" y="182"/>
                  </a:cubicBezTo>
                  <a:cubicBezTo>
                    <a:pt x="68" y="183"/>
                    <a:pt x="66" y="185"/>
                    <a:pt x="66" y="187"/>
                  </a:cubicBezTo>
                  <a:cubicBezTo>
                    <a:pt x="67" y="185"/>
                    <a:pt x="68" y="184"/>
                    <a:pt x="70" y="182"/>
                  </a:cubicBezTo>
                  <a:close/>
                  <a:moveTo>
                    <a:pt x="45" y="81"/>
                  </a:moveTo>
                  <a:cubicBezTo>
                    <a:pt x="45" y="80"/>
                    <a:pt x="46" y="80"/>
                    <a:pt x="46" y="80"/>
                  </a:cubicBezTo>
                  <a:cubicBezTo>
                    <a:pt x="47" y="78"/>
                    <a:pt x="48" y="77"/>
                    <a:pt x="49" y="75"/>
                  </a:cubicBezTo>
                  <a:cubicBezTo>
                    <a:pt x="48" y="76"/>
                    <a:pt x="46" y="78"/>
                    <a:pt x="45" y="81"/>
                  </a:cubicBezTo>
                  <a:close/>
                  <a:moveTo>
                    <a:pt x="63" y="79"/>
                  </a:moveTo>
                  <a:cubicBezTo>
                    <a:pt x="63" y="78"/>
                    <a:pt x="63" y="78"/>
                    <a:pt x="63" y="78"/>
                  </a:cubicBezTo>
                  <a:cubicBezTo>
                    <a:pt x="64" y="78"/>
                    <a:pt x="64" y="78"/>
                    <a:pt x="64" y="77"/>
                  </a:cubicBezTo>
                  <a:cubicBezTo>
                    <a:pt x="64" y="77"/>
                    <a:pt x="65" y="77"/>
                    <a:pt x="65" y="76"/>
                  </a:cubicBezTo>
                  <a:cubicBezTo>
                    <a:pt x="65" y="76"/>
                    <a:pt x="65" y="76"/>
                    <a:pt x="66" y="76"/>
                  </a:cubicBezTo>
                  <a:cubicBezTo>
                    <a:pt x="67" y="75"/>
                    <a:pt x="67" y="74"/>
                    <a:pt x="68" y="73"/>
                  </a:cubicBezTo>
                  <a:cubicBezTo>
                    <a:pt x="68" y="73"/>
                    <a:pt x="68" y="73"/>
                    <a:pt x="68" y="73"/>
                  </a:cubicBezTo>
                  <a:cubicBezTo>
                    <a:pt x="68" y="73"/>
                    <a:pt x="68" y="73"/>
                    <a:pt x="68" y="73"/>
                  </a:cubicBezTo>
                  <a:cubicBezTo>
                    <a:pt x="67" y="74"/>
                    <a:pt x="66" y="75"/>
                    <a:pt x="66" y="76"/>
                  </a:cubicBezTo>
                  <a:cubicBezTo>
                    <a:pt x="65" y="76"/>
                    <a:pt x="65" y="76"/>
                    <a:pt x="65" y="76"/>
                  </a:cubicBezTo>
                  <a:cubicBezTo>
                    <a:pt x="64" y="76"/>
                    <a:pt x="64" y="77"/>
                    <a:pt x="64" y="77"/>
                  </a:cubicBezTo>
                  <a:cubicBezTo>
                    <a:pt x="63" y="77"/>
                    <a:pt x="63" y="78"/>
                    <a:pt x="63" y="78"/>
                  </a:cubicBezTo>
                  <a:lnTo>
                    <a:pt x="63" y="79"/>
                  </a:lnTo>
                  <a:close/>
                  <a:moveTo>
                    <a:pt x="24" y="151"/>
                  </a:moveTo>
                  <a:cubicBezTo>
                    <a:pt x="23" y="151"/>
                    <a:pt x="22" y="153"/>
                    <a:pt x="21" y="153"/>
                  </a:cubicBezTo>
                  <a:cubicBezTo>
                    <a:pt x="20" y="153"/>
                    <a:pt x="20" y="155"/>
                    <a:pt x="20" y="155"/>
                  </a:cubicBezTo>
                  <a:cubicBezTo>
                    <a:pt x="21" y="154"/>
                    <a:pt x="23" y="153"/>
                    <a:pt x="24" y="151"/>
                  </a:cubicBezTo>
                  <a:close/>
                  <a:moveTo>
                    <a:pt x="55" y="176"/>
                  </a:moveTo>
                  <a:cubicBezTo>
                    <a:pt x="56" y="175"/>
                    <a:pt x="56" y="175"/>
                    <a:pt x="56" y="175"/>
                  </a:cubicBezTo>
                  <a:cubicBezTo>
                    <a:pt x="56" y="175"/>
                    <a:pt x="56" y="175"/>
                    <a:pt x="56" y="175"/>
                  </a:cubicBezTo>
                  <a:cubicBezTo>
                    <a:pt x="57" y="174"/>
                    <a:pt x="59" y="173"/>
                    <a:pt x="60" y="171"/>
                  </a:cubicBezTo>
                  <a:cubicBezTo>
                    <a:pt x="60" y="171"/>
                    <a:pt x="59" y="171"/>
                    <a:pt x="59" y="171"/>
                  </a:cubicBezTo>
                  <a:cubicBezTo>
                    <a:pt x="58" y="173"/>
                    <a:pt x="57" y="173"/>
                    <a:pt x="56" y="175"/>
                  </a:cubicBezTo>
                  <a:cubicBezTo>
                    <a:pt x="56" y="175"/>
                    <a:pt x="56" y="175"/>
                    <a:pt x="56" y="175"/>
                  </a:cubicBezTo>
                  <a:lnTo>
                    <a:pt x="55" y="176"/>
                  </a:lnTo>
                  <a:close/>
                  <a:moveTo>
                    <a:pt x="55" y="78"/>
                  </a:moveTo>
                  <a:cubicBezTo>
                    <a:pt x="56" y="77"/>
                    <a:pt x="58" y="76"/>
                    <a:pt x="58" y="75"/>
                  </a:cubicBezTo>
                  <a:cubicBezTo>
                    <a:pt x="57" y="75"/>
                    <a:pt x="56" y="76"/>
                    <a:pt x="55" y="76"/>
                  </a:cubicBezTo>
                  <a:cubicBezTo>
                    <a:pt x="55" y="77"/>
                    <a:pt x="55" y="77"/>
                    <a:pt x="55" y="78"/>
                  </a:cubicBezTo>
                  <a:close/>
                  <a:moveTo>
                    <a:pt x="36" y="180"/>
                  </a:moveTo>
                  <a:cubicBezTo>
                    <a:pt x="37" y="180"/>
                    <a:pt x="37" y="179"/>
                    <a:pt x="37" y="179"/>
                  </a:cubicBezTo>
                  <a:cubicBezTo>
                    <a:pt x="37" y="179"/>
                    <a:pt x="37" y="179"/>
                    <a:pt x="37" y="179"/>
                  </a:cubicBezTo>
                  <a:cubicBezTo>
                    <a:pt x="38" y="178"/>
                    <a:pt x="39" y="177"/>
                    <a:pt x="40" y="177"/>
                  </a:cubicBezTo>
                  <a:cubicBezTo>
                    <a:pt x="40" y="176"/>
                    <a:pt x="40" y="176"/>
                    <a:pt x="40" y="176"/>
                  </a:cubicBezTo>
                  <a:cubicBezTo>
                    <a:pt x="40" y="176"/>
                    <a:pt x="40" y="176"/>
                    <a:pt x="41" y="175"/>
                  </a:cubicBezTo>
                  <a:cubicBezTo>
                    <a:pt x="41" y="175"/>
                    <a:pt x="41" y="175"/>
                    <a:pt x="41" y="174"/>
                  </a:cubicBezTo>
                  <a:cubicBezTo>
                    <a:pt x="42" y="174"/>
                    <a:pt x="42" y="174"/>
                    <a:pt x="42" y="174"/>
                  </a:cubicBezTo>
                  <a:cubicBezTo>
                    <a:pt x="42" y="174"/>
                    <a:pt x="43" y="174"/>
                    <a:pt x="42" y="173"/>
                  </a:cubicBezTo>
                  <a:cubicBezTo>
                    <a:pt x="42" y="174"/>
                    <a:pt x="42" y="174"/>
                    <a:pt x="42" y="174"/>
                  </a:cubicBezTo>
                  <a:cubicBezTo>
                    <a:pt x="41" y="174"/>
                    <a:pt x="41" y="174"/>
                    <a:pt x="41" y="174"/>
                  </a:cubicBezTo>
                  <a:cubicBezTo>
                    <a:pt x="41" y="174"/>
                    <a:pt x="41" y="175"/>
                    <a:pt x="41" y="175"/>
                  </a:cubicBezTo>
                  <a:cubicBezTo>
                    <a:pt x="40" y="175"/>
                    <a:pt x="40" y="176"/>
                    <a:pt x="40" y="176"/>
                  </a:cubicBezTo>
                  <a:cubicBezTo>
                    <a:pt x="39" y="177"/>
                    <a:pt x="38" y="177"/>
                    <a:pt x="38" y="178"/>
                  </a:cubicBezTo>
                  <a:cubicBezTo>
                    <a:pt x="38" y="178"/>
                    <a:pt x="37" y="179"/>
                    <a:pt x="37" y="179"/>
                  </a:cubicBezTo>
                  <a:cubicBezTo>
                    <a:pt x="37" y="179"/>
                    <a:pt x="37" y="179"/>
                    <a:pt x="37" y="179"/>
                  </a:cubicBezTo>
                  <a:cubicBezTo>
                    <a:pt x="36" y="179"/>
                    <a:pt x="36" y="180"/>
                    <a:pt x="36" y="180"/>
                  </a:cubicBezTo>
                  <a:close/>
                  <a:moveTo>
                    <a:pt x="106" y="204"/>
                  </a:moveTo>
                  <a:cubicBezTo>
                    <a:pt x="107" y="203"/>
                    <a:pt x="108" y="202"/>
                    <a:pt x="109" y="201"/>
                  </a:cubicBezTo>
                  <a:cubicBezTo>
                    <a:pt x="109" y="201"/>
                    <a:pt x="107" y="201"/>
                    <a:pt x="107" y="202"/>
                  </a:cubicBezTo>
                  <a:cubicBezTo>
                    <a:pt x="106" y="203"/>
                    <a:pt x="106" y="203"/>
                    <a:pt x="106" y="204"/>
                  </a:cubicBezTo>
                  <a:close/>
                  <a:moveTo>
                    <a:pt x="70" y="182"/>
                  </a:moveTo>
                  <a:cubicBezTo>
                    <a:pt x="70" y="182"/>
                    <a:pt x="70" y="182"/>
                    <a:pt x="70" y="182"/>
                  </a:cubicBezTo>
                  <a:cubicBezTo>
                    <a:pt x="70" y="181"/>
                    <a:pt x="70" y="181"/>
                    <a:pt x="70" y="181"/>
                  </a:cubicBezTo>
                  <a:cubicBezTo>
                    <a:pt x="71" y="181"/>
                    <a:pt x="71" y="181"/>
                    <a:pt x="71" y="180"/>
                  </a:cubicBezTo>
                  <a:cubicBezTo>
                    <a:pt x="73" y="179"/>
                    <a:pt x="74" y="177"/>
                    <a:pt x="76" y="176"/>
                  </a:cubicBezTo>
                  <a:cubicBezTo>
                    <a:pt x="74" y="176"/>
                    <a:pt x="72" y="178"/>
                    <a:pt x="71" y="180"/>
                  </a:cubicBezTo>
                  <a:cubicBezTo>
                    <a:pt x="71" y="180"/>
                    <a:pt x="71" y="180"/>
                    <a:pt x="71" y="180"/>
                  </a:cubicBezTo>
                  <a:cubicBezTo>
                    <a:pt x="71" y="180"/>
                    <a:pt x="70" y="181"/>
                    <a:pt x="70" y="181"/>
                  </a:cubicBezTo>
                  <a:cubicBezTo>
                    <a:pt x="70" y="182"/>
                    <a:pt x="70" y="182"/>
                    <a:pt x="70" y="182"/>
                  </a:cubicBezTo>
                  <a:close/>
                  <a:moveTo>
                    <a:pt x="73" y="188"/>
                  </a:moveTo>
                  <a:cubicBezTo>
                    <a:pt x="74" y="186"/>
                    <a:pt x="77" y="184"/>
                    <a:pt x="78" y="182"/>
                  </a:cubicBezTo>
                  <a:cubicBezTo>
                    <a:pt x="76" y="184"/>
                    <a:pt x="74" y="185"/>
                    <a:pt x="72" y="187"/>
                  </a:cubicBezTo>
                  <a:cubicBezTo>
                    <a:pt x="72" y="187"/>
                    <a:pt x="72" y="189"/>
                    <a:pt x="73" y="188"/>
                  </a:cubicBezTo>
                  <a:close/>
                  <a:moveTo>
                    <a:pt x="25" y="45"/>
                  </a:moveTo>
                  <a:cubicBezTo>
                    <a:pt x="26" y="44"/>
                    <a:pt x="26" y="44"/>
                    <a:pt x="26" y="44"/>
                  </a:cubicBezTo>
                  <a:cubicBezTo>
                    <a:pt x="26" y="44"/>
                    <a:pt x="26" y="44"/>
                    <a:pt x="26" y="44"/>
                  </a:cubicBezTo>
                  <a:cubicBezTo>
                    <a:pt x="27" y="43"/>
                    <a:pt x="27" y="43"/>
                    <a:pt x="27" y="43"/>
                  </a:cubicBezTo>
                  <a:cubicBezTo>
                    <a:pt x="28" y="42"/>
                    <a:pt x="29" y="40"/>
                    <a:pt x="30" y="38"/>
                  </a:cubicBezTo>
                  <a:cubicBezTo>
                    <a:pt x="30" y="38"/>
                    <a:pt x="30" y="38"/>
                    <a:pt x="30" y="38"/>
                  </a:cubicBezTo>
                  <a:cubicBezTo>
                    <a:pt x="31" y="38"/>
                    <a:pt x="32" y="37"/>
                    <a:pt x="31" y="36"/>
                  </a:cubicBezTo>
                  <a:cubicBezTo>
                    <a:pt x="31" y="36"/>
                    <a:pt x="30" y="37"/>
                    <a:pt x="30" y="38"/>
                  </a:cubicBezTo>
                  <a:cubicBezTo>
                    <a:pt x="29" y="39"/>
                    <a:pt x="28" y="41"/>
                    <a:pt x="27" y="42"/>
                  </a:cubicBezTo>
                  <a:cubicBezTo>
                    <a:pt x="27" y="42"/>
                    <a:pt x="27" y="43"/>
                    <a:pt x="27" y="43"/>
                  </a:cubicBezTo>
                  <a:cubicBezTo>
                    <a:pt x="26" y="44"/>
                    <a:pt x="26" y="44"/>
                    <a:pt x="26" y="44"/>
                  </a:cubicBezTo>
                  <a:cubicBezTo>
                    <a:pt x="26" y="44"/>
                    <a:pt x="26" y="44"/>
                    <a:pt x="26" y="44"/>
                  </a:cubicBezTo>
                  <a:lnTo>
                    <a:pt x="25" y="45"/>
                  </a:lnTo>
                  <a:close/>
                  <a:moveTo>
                    <a:pt x="80" y="75"/>
                  </a:moveTo>
                  <a:cubicBezTo>
                    <a:pt x="80" y="75"/>
                    <a:pt x="80" y="75"/>
                    <a:pt x="80" y="75"/>
                  </a:cubicBezTo>
                  <a:cubicBezTo>
                    <a:pt x="79" y="77"/>
                    <a:pt x="77" y="78"/>
                    <a:pt x="75" y="80"/>
                  </a:cubicBezTo>
                  <a:cubicBezTo>
                    <a:pt x="75" y="80"/>
                    <a:pt x="76" y="81"/>
                    <a:pt x="76" y="81"/>
                  </a:cubicBezTo>
                  <a:lnTo>
                    <a:pt x="80" y="75"/>
                  </a:lnTo>
                  <a:close/>
                  <a:moveTo>
                    <a:pt x="46" y="90"/>
                  </a:moveTo>
                  <a:cubicBezTo>
                    <a:pt x="46" y="90"/>
                    <a:pt x="47" y="89"/>
                    <a:pt x="47" y="88"/>
                  </a:cubicBezTo>
                  <a:cubicBezTo>
                    <a:pt x="47" y="88"/>
                    <a:pt x="48" y="88"/>
                    <a:pt x="48" y="87"/>
                  </a:cubicBezTo>
                  <a:cubicBezTo>
                    <a:pt x="49" y="87"/>
                    <a:pt x="49" y="86"/>
                    <a:pt x="49" y="85"/>
                  </a:cubicBezTo>
                  <a:cubicBezTo>
                    <a:pt x="50" y="84"/>
                    <a:pt x="50" y="84"/>
                    <a:pt x="50" y="84"/>
                  </a:cubicBezTo>
                  <a:cubicBezTo>
                    <a:pt x="50" y="84"/>
                    <a:pt x="50" y="84"/>
                    <a:pt x="50" y="84"/>
                  </a:cubicBezTo>
                  <a:cubicBezTo>
                    <a:pt x="51" y="83"/>
                    <a:pt x="51" y="83"/>
                    <a:pt x="51" y="82"/>
                  </a:cubicBezTo>
                  <a:cubicBezTo>
                    <a:pt x="51" y="81"/>
                    <a:pt x="51" y="81"/>
                    <a:pt x="51" y="82"/>
                  </a:cubicBezTo>
                  <a:cubicBezTo>
                    <a:pt x="50" y="82"/>
                    <a:pt x="51" y="83"/>
                    <a:pt x="50" y="84"/>
                  </a:cubicBezTo>
                  <a:cubicBezTo>
                    <a:pt x="50" y="84"/>
                    <a:pt x="50" y="84"/>
                    <a:pt x="50" y="84"/>
                  </a:cubicBezTo>
                  <a:cubicBezTo>
                    <a:pt x="49" y="85"/>
                    <a:pt x="49" y="85"/>
                    <a:pt x="49" y="85"/>
                  </a:cubicBezTo>
                  <a:cubicBezTo>
                    <a:pt x="48" y="85"/>
                    <a:pt x="48" y="86"/>
                    <a:pt x="48" y="87"/>
                  </a:cubicBezTo>
                  <a:cubicBezTo>
                    <a:pt x="47" y="88"/>
                    <a:pt x="46" y="89"/>
                    <a:pt x="46" y="90"/>
                  </a:cubicBezTo>
                  <a:close/>
                  <a:moveTo>
                    <a:pt x="89" y="185"/>
                  </a:moveTo>
                  <a:cubicBezTo>
                    <a:pt x="87" y="187"/>
                    <a:pt x="85" y="189"/>
                    <a:pt x="83" y="191"/>
                  </a:cubicBezTo>
                  <a:cubicBezTo>
                    <a:pt x="83" y="191"/>
                    <a:pt x="83" y="192"/>
                    <a:pt x="83" y="191"/>
                  </a:cubicBezTo>
                  <a:cubicBezTo>
                    <a:pt x="85" y="190"/>
                    <a:pt x="88" y="188"/>
                    <a:pt x="89" y="185"/>
                  </a:cubicBezTo>
                  <a:close/>
                  <a:moveTo>
                    <a:pt x="59" y="175"/>
                  </a:moveTo>
                  <a:cubicBezTo>
                    <a:pt x="52" y="182"/>
                    <a:pt x="52" y="182"/>
                    <a:pt x="52" y="182"/>
                  </a:cubicBezTo>
                  <a:cubicBezTo>
                    <a:pt x="52" y="183"/>
                    <a:pt x="52" y="184"/>
                    <a:pt x="52" y="183"/>
                  </a:cubicBezTo>
                  <a:cubicBezTo>
                    <a:pt x="55" y="180"/>
                    <a:pt x="57" y="178"/>
                    <a:pt x="59" y="175"/>
                  </a:cubicBezTo>
                  <a:close/>
                  <a:moveTo>
                    <a:pt x="134" y="61"/>
                  </a:moveTo>
                  <a:cubicBezTo>
                    <a:pt x="136" y="60"/>
                    <a:pt x="137" y="59"/>
                    <a:pt x="139" y="58"/>
                  </a:cubicBezTo>
                  <a:cubicBezTo>
                    <a:pt x="139" y="58"/>
                    <a:pt x="137" y="57"/>
                    <a:pt x="137" y="57"/>
                  </a:cubicBezTo>
                  <a:cubicBezTo>
                    <a:pt x="136" y="58"/>
                    <a:pt x="134" y="59"/>
                    <a:pt x="134" y="60"/>
                  </a:cubicBezTo>
                  <a:cubicBezTo>
                    <a:pt x="134" y="60"/>
                    <a:pt x="134" y="60"/>
                    <a:pt x="134" y="61"/>
                  </a:cubicBezTo>
                  <a:close/>
                  <a:moveTo>
                    <a:pt x="116" y="23"/>
                  </a:moveTo>
                  <a:cubicBezTo>
                    <a:pt x="116" y="23"/>
                    <a:pt x="116" y="23"/>
                    <a:pt x="116" y="23"/>
                  </a:cubicBezTo>
                  <a:cubicBezTo>
                    <a:pt x="119" y="21"/>
                    <a:pt x="121" y="19"/>
                    <a:pt x="124" y="18"/>
                  </a:cubicBezTo>
                  <a:cubicBezTo>
                    <a:pt x="124" y="18"/>
                    <a:pt x="122" y="17"/>
                    <a:pt x="122" y="18"/>
                  </a:cubicBezTo>
                  <a:cubicBezTo>
                    <a:pt x="120" y="19"/>
                    <a:pt x="119" y="21"/>
                    <a:pt x="116" y="22"/>
                  </a:cubicBezTo>
                  <a:cubicBezTo>
                    <a:pt x="116" y="22"/>
                    <a:pt x="116" y="22"/>
                    <a:pt x="116" y="23"/>
                  </a:cubicBezTo>
                  <a:close/>
                  <a:moveTo>
                    <a:pt x="146" y="63"/>
                  </a:moveTo>
                  <a:cubicBezTo>
                    <a:pt x="146" y="63"/>
                    <a:pt x="146" y="63"/>
                    <a:pt x="145" y="63"/>
                  </a:cubicBezTo>
                  <a:cubicBezTo>
                    <a:pt x="137" y="68"/>
                    <a:pt x="137" y="68"/>
                    <a:pt x="137" y="68"/>
                  </a:cubicBezTo>
                  <a:cubicBezTo>
                    <a:pt x="141" y="67"/>
                    <a:pt x="144" y="65"/>
                    <a:pt x="146" y="63"/>
                  </a:cubicBezTo>
                  <a:close/>
                  <a:moveTo>
                    <a:pt x="125" y="23"/>
                  </a:moveTo>
                  <a:cubicBezTo>
                    <a:pt x="127" y="22"/>
                    <a:pt x="129" y="21"/>
                    <a:pt x="132" y="20"/>
                  </a:cubicBezTo>
                  <a:cubicBezTo>
                    <a:pt x="131" y="19"/>
                    <a:pt x="129" y="19"/>
                    <a:pt x="129" y="19"/>
                  </a:cubicBezTo>
                  <a:cubicBezTo>
                    <a:pt x="128" y="20"/>
                    <a:pt x="127" y="21"/>
                    <a:pt x="126" y="22"/>
                  </a:cubicBezTo>
                  <a:cubicBezTo>
                    <a:pt x="125" y="22"/>
                    <a:pt x="123" y="24"/>
                    <a:pt x="125" y="23"/>
                  </a:cubicBezTo>
                  <a:close/>
                  <a:moveTo>
                    <a:pt x="58" y="183"/>
                  </a:moveTo>
                  <a:cubicBezTo>
                    <a:pt x="61" y="180"/>
                    <a:pt x="64" y="177"/>
                    <a:pt x="67" y="174"/>
                  </a:cubicBezTo>
                  <a:cubicBezTo>
                    <a:pt x="63" y="176"/>
                    <a:pt x="61" y="180"/>
                    <a:pt x="58" y="183"/>
                  </a:cubicBezTo>
                  <a:cubicBezTo>
                    <a:pt x="58" y="183"/>
                    <a:pt x="58" y="183"/>
                    <a:pt x="58" y="183"/>
                  </a:cubicBezTo>
                  <a:close/>
                  <a:moveTo>
                    <a:pt x="74" y="183"/>
                  </a:moveTo>
                  <a:cubicBezTo>
                    <a:pt x="76" y="181"/>
                    <a:pt x="78" y="179"/>
                    <a:pt x="81" y="178"/>
                  </a:cubicBezTo>
                  <a:cubicBezTo>
                    <a:pt x="80" y="178"/>
                    <a:pt x="79" y="177"/>
                    <a:pt x="78" y="178"/>
                  </a:cubicBezTo>
                  <a:cubicBezTo>
                    <a:pt x="77" y="179"/>
                    <a:pt x="76" y="181"/>
                    <a:pt x="74" y="182"/>
                  </a:cubicBezTo>
                  <a:cubicBezTo>
                    <a:pt x="74" y="182"/>
                    <a:pt x="74" y="183"/>
                    <a:pt x="74" y="183"/>
                  </a:cubicBezTo>
                  <a:close/>
                  <a:moveTo>
                    <a:pt x="27" y="63"/>
                  </a:moveTo>
                  <a:cubicBezTo>
                    <a:pt x="27" y="63"/>
                    <a:pt x="27" y="63"/>
                    <a:pt x="27" y="63"/>
                  </a:cubicBezTo>
                  <a:cubicBezTo>
                    <a:pt x="27" y="62"/>
                    <a:pt x="27" y="62"/>
                    <a:pt x="27" y="62"/>
                  </a:cubicBezTo>
                  <a:cubicBezTo>
                    <a:pt x="30" y="59"/>
                    <a:pt x="31" y="57"/>
                    <a:pt x="33" y="54"/>
                  </a:cubicBezTo>
                  <a:cubicBezTo>
                    <a:pt x="34" y="53"/>
                    <a:pt x="34" y="53"/>
                    <a:pt x="34" y="53"/>
                  </a:cubicBezTo>
                  <a:cubicBezTo>
                    <a:pt x="35" y="52"/>
                    <a:pt x="37" y="49"/>
                    <a:pt x="38" y="47"/>
                  </a:cubicBezTo>
                  <a:cubicBezTo>
                    <a:pt x="34" y="53"/>
                    <a:pt x="34" y="53"/>
                    <a:pt x="34" y="53"/>
                  </a:cubicBezTo>
                  <a:cubicBezTo>
                    <a:pt x="33" y="54"/>
                    <a:pt x="33" y="54"/>
                    <a:pt x="33" y="54"/>
                  </a:cubicBezTo>
                  <a:cubicBezTo>
                    <a:pt x="31" y="56"/>
                    <a:pt x="29" y="59"/>
                    <a:pt x="27" y="62"/>
                  </a:cubicBezTo>
                  <a:cubicBezTo>
                    <a:pt x="27" y="63"/>
                    <a:pt x="27" y="63"/>
                    <a:pt x="27" y="63"/>
                  </a:cubicBezTo>
                  <a:close/>
                  <a:moveTo>
                    <a:pt x="129" y="189"/>
                  </a:moveTo>
                  <a:cubicBezTo>
                    <a:pt x="130" y="189"/>
                    <a:pt x="131" y="189"/>
                    <a:pt x="131" y="190"/>
                  </a:cubicBezTo>
                  <a:cubicBezTo>
                    <a:pt x="135" y="188"/>
                    <a:pt x="135" y="188"/>
                    <a:pt x="135" y="188"/>
                  </a:cubicBezTo>
                  <a:cubicBezTo>
                    <a:pt x="134" y="187"/>
                    <a:pt x="133" y="187"/>
                    <a:pt x="132" y="187"/>
                  </a:cubicBezTo>
                  <a:cubicBezTo>
                    <a:pt x="131" y="187"/>
                    <a:pt x="130" y="188"/>
                    <a:pt x="129" y="189"/>
                  </a:cubicBezTo>
                  <a:close/>
                  <a:moveTo>
                    <a:pt x="85" y="26"/>
                  </a:moveTo>
                  <a:cubicBezTo>
                    <a:pt x="86" y="26"/>
                    <a:pt x="87" y="26"/>
                    <a:pt x="87" y="25"/>
                  </a:cubicBezTo>
                  <a:cubicBezTo>
                    <a:pt x="88" y="24"/>
                    <a:pt x="88" y="24"/>
                    <a:pt x="88" y="24"/>
                  </a:cubicBezTo>
                  <a:cubicBezTo>
                    <a:pt x="88" y="24"/>
                    <a:pt x="88" y="24"/>
                    <a:pt x="88" y="24"/>
                  </a:cubicBezTo>
                  <a:cubicBezTo>
                    <a:pt x="89" y="24"/>
                    <a:pt x="89" y="24"/>
                    <a:pt x="89" y="24"/>
                  </a:cubicBezTo>
                  <a:cubicBezTo>
                    <a:pt x="89" y="23"/>
                    <a:pt x="89" y="23"/>
                    <a:pt x="89" y="23"/>
                  </a:cubicBezTo>
                  <a:cubicBezTo>
                    <a:pt x="89" y="23"/>
                    <a:pt x="90" y="23"/>
                    <a:pt x="90" y="23"/>
                  </a:cubicBezTo>
                  <a:cubicBezTo>
                    <a:pt x="90" y="22"/>
                    <a:pt x="90" y="22"/>
                    <a:pt x="90" y="22"/>
                  </a:cubicBezTo>
                  <a:cubicBezTo>
                    <a:pt x="91" y="22"/>
                    <a:pt x="91" y="22"/>
                    <a:pt x="91" y="22"/>
                  </a:cubicBezTo>
                  <a:cubicBezTo>
                    <a:pt x="91" y="22"/>
                    <a:pt x="91" y="22"/>
                    <a:pt x="91" y="22"/>
                  </a:cubicBezTo>
                  <a:cubicBezTo>
                    <a:pt x="92" y="21"/>
                    <a:pt x="92" y="21"/>
                    <a:pt x="92" y="21"/>
                  </a:cubicBezTo>
                  <a:cubicBezTo>
                    <a:pt x="92" y="21"/>
                    <a:pt x="93" y="20"/>
                    <a:pt x="93" y="20"/>
                  </a:cubicBezTo>
                  <a:cubicBezTo>
                    <a:pt x="100" y="16"/>
                    <a:pt x="100" y="16"/>
                    <a:pt x="100" y="16"/>
                  </a:cubicBezTo>
                  <a:cubicBezTo>
                    <a:pt x="99" y="15"/>
                    <a:pt x="97" y="15"/>
                    <a:pt x="97" y="16"/>
                  </a:cubicBezTo>
                  <a:cubicBezTo>
                    <a:pt x="96" y="17"/>
                    <a:pt x="94" y="19"/>
                    <a:pt x="93" y="19"/>
                  </a:cubicBezTo>
                  <a:cubicBezTo>
                    <a:pt x="93" y="19"/>
                    <a:pt x="93" y="20"/>
                    <a:pt x="93" y="20"/>
                  </a:cubicBezTo>
                  <a:cubicBezTo>
                    <a:pt x="92" y="20"/>
                    <a:pt x="92" y="20"/>
                    <a:pt x="92" y="21"/>
                  </a:cubicBezTo>
                  <a:cubicBezTo>
                    <a:pt x="91" y="21"/>
                    <a:pt x="91" y="21"/>
                    <a:pt x="91" y="22"/>
                  </a:cubicBezTo>
                  <a:cubicBezTo>
                    <a:pt x="91" y="22"/>
                    <a:pt x="91" y="22"/>
                    <a:pt x="91" y="22"/>
                  </a:cubicBezTo>
                  <a:cubicBezTo>
                    <a:pt x="90" y="22"/>
                    <a:pt x="90" y="22"/>
                    <a:pt x="90" y="22"/>
                  </a:cubicBezTo>
                  <a:cubicBezTo>
                    <a:pt x="90" y="23"/>
                    <a:pt x="90" y="23"/>
                    <a:pt x="90" y="23"/>
                  </a:cubicBezTo>
                  <a:cubicBezTo>
                    <a:pt x="89" y="23"/>
                    <a:pt x="89" y="23"/>
                    <a:pt x="89" y="23"/>
                  </a:cubicBezTo>
                  <a:cubicBezTo>
                    <a:pt x="89" y="24"/>
                    <a:pt x="89" y="24"/>
                    <a:pt x="89" y="24"/>
                  </a:cubicBezTo>
                  <a:cubicBezTo>
                    <a:pt x="88" y="24"/>
                    <a:pt x="88" y="24"/>
                    <a:pt x="88" y="24"/>
                  </a:cubicBezTo>
                  <a:cubicBezTo>
                    <a:pt x="88" y="24"/>
                    <a:pt x="88" y="24"/>
                    <a:pt x="88" y="24"/>
                  </a:cubicBezTo>
                  <a:cubicBezTo>
                    <a:pt x="87" y="25"/>
                    <a:pt x="87" y="25"/>
                    <a:pt x="87" y="25"/>
                  </a:cubicBezTo>
                  <a:cubicBezTo>
                    <a:pt x="87" y="25"/>
                    <a:pt x="86" y="26"/>
                    <a:pt x="85" y="26"/>
                  </a:cubicBezTo>
                  <a:close/>
                  <a:moveTo>
                    <a:pt x="24" y="151"/>
                  </a:moveTo>
                  <a:cubicBezTo>
                    <a:pt x="27" y="147"/>
                    <a:pt x="30" y="142"/>
                    <a:pt x="34" y="138"/>
                  </a:cubicBezTo>
                  <a:cubicBezTo>
                    <a:pt x="34" y="137"/>
                    <a:pt x="33" y="138"/>
                    <a:pt x="33" y="138"/>
                  </a:cubicBezTo>
                  <a:cubicBezTo>
                    <a:pt x="30" y="142"/>
                    <a:pt x="27" y="146"/>
                    <a:pt x="24" y="150"/>
                  </a:cubicBezTo>
                  <a:cubicBezTo>
                    <a:pt x="23" y="150"/>
                    <a:pt x="23" y="151"/>
                    <a:pt x="24" y="151"/>
                  </a:cubicBezTo>
                  <a:close/>
                  <a:moveTo>
                    <a:pt x="39" y="65"/>
                  </a:moveTo>
                  <a:cubicBezTo>
                    <a:pt x="37" y="69"/>
                    <a:pt x="35" y="72"/>
                    <a:pt x="32" y="75"/>
                  </a:cubicBezTo>
                  <a:cubicBezTo>
                    <a:pt x="31" y="76"/>
                    <a:pt x="31" y="77"/>
                    <a:pt x="32" y="78"/>
                  </a:cubicBezTo>
                  <a:cubicBezTo>
                    <a:pt x="34" y="74"/>
                    <a:pt x="37" y="69"/>
                    <a:pt x="39" y="65"/>
                  </a:cubicBezTo>
                  <a:close/>
                  <a:moveTo>
                    <a:pt x="104" y="187"/>
                  </a:moveTo>
                  <a:cubicBezTo>
                    <a:pt x="101" y="189"/>
                    <a:pt x="98" y="191"/>
                    <a:pt x="95" y="194"/>
                  </a:cubicBezTo>
                  <a:cubicBezTo>
                    <a:pt x="96" y="194"/>
                    <a:pt x="97" y="195"/>
                    <a:pt x="98" y="194"/>
                  </a:cubicBezTo>
                  <a:cubicBezTo>
                    <a:pt x="100" y="192"/>
                    <a:pt x="102" y="190"/>
                    <a:pt x="104" y="187"/>
                  </a:cubicBezTo>
                  <a:close/>
                  <a:moveTo>
                    <a:pt x="66" y="27"/>
                  </a:moveTo>
                  <a:cubicBezTo>
                    <a:pt x="66" y="26"/>
                    <a:pt x="66" y="26"/>
                    <a:pt x="66" y="26"/>
                  </a:cubicBezTo>
                  <a:cubicBezTo>
                    <a:pt x="67" y="26"/>
                    <a:pt x="67" y="26"/>
                    <a:pt x="67" y="26"/>
                  </a:cubicBezTo>
                  <a:cubicBezTo>
                    <a:pt x="67" y="26"/>
                    <a:pt x="67" y="26"/>
                    <a:pt x="67" y="26"/>
                  </a:cubicBezTo>
                  <a:cubicBezTo>
                    <a:pt x="68" y="26"/>
                    <a:pt x="68" y="25"/>
                    <a:pt x="68" y="25"/>
                  </a:cubicBezTo>
                  <a:cubicBezTo>
                    <a:pt x="72" y="22"/>
                    <a:pt x="75" y="18"/>
                    <a:pt x="79" y="15"/>
                  </a:cubicBezTo>
                  <a:cubicBezTo>
                    <a:pt x="75" y="16"/>
                    <a:pt x="74" y="18"/>
                    <a:pt x="72" y="21"/>
                  </a:cubicBezTo>
                  <a:cubicBezTo>
                    <a:pt x="71" y="22"/>
                    <a:pt x="70" y="23"/>
                    <a:pt x="69" y="24"/>
                  </a:cubicBezTo>
                  <a:cubicBezTo>
                    <a:pt x="68" y="24"/>
                    <a:pt x="68" y="24"/>
                    <a:pt x="68" y="25"/>
                  </a:cubicBezTo>
                  <a:cubicBezTo>
                    <a:pt x="68" y="25"/>
                    <a:pt x="67" y="25"/>
                    <a:pt x="67" y="26"/>
                  </a:cubicBezTo>
                  <a:cubicBezTo>
                    <a:pt x="67" y="26"/>
                    <a:pt x="67" y="26"/>
                    <a:pt x="67" y="26"/>
                  </a:cubicBezTo>
                  <a:cubicBezTo>
                    <a:pt x="66" y="26"/>
                    <a:pt x="66" y="26"/>
                    <a:pt x="66" y="26"/>
                  </a:cubicBezTo>
                  <a:lnTo>
                    <a:pt x="66" y="27"/>
                  </a:lnTo>
                  <a:close/>
                  <a:moveTo>
                    <a:pt x="85" y="180"/>
                  </a:moveTo>
                  <a:cubicBezTo>
                    <a:pt x="82" y="183"/>
                    <a:pt x="79" y="186"/>
                    <a:pt x="76" y="189"/>
                  </a:cubicBezTo>
                  <a:cubicBezTo>
                    <a:pt x="76" y="190"/>
                    <a:pt x="77" y="190"/>
                    <a:pt x="77" y="190"/>
                  </a:cubicBezTo>
                  <a:cubicBezTo>
                    <a:pt x="86" y="181"/>
                    <a:pt x="86" y="181"/>
                    <a:pt x="86" y="181"/>
                  </a:cubicBezTo>
                  <a:cubicBezTo>
                    <a:pt x="86" y="181"/>
                    <a:pt x="86" y="180"/>
                    <a:pt x="85" y="180"/>
                  </a:cubicBezTo>
                  <a:close/>
                  <a:moveTo>
                    <a:pt x="140" y="64"/>
                  </a:moveTo>
                  <a:cubicBezTo>
                    <a:pt x="141" y="64"/>
                    <a:pt x="141" y="64"/>
                    <a:pt x="141" y="64"/>
                  </a:cubicBezTo>
                  <a:cubicBezTo>
                    <a:pt x="141" y="64"/>
                    <a:pt x="141" y="64"/>
                    <a:pt x="141" y="64"/>
                  </a:cubicBezTo>
                  <a:cubicBezTo>
                    <a:pt x="142" y="63"/>
                    <a:pt x="142" y="63"/>
                    <a:pt x="142" y="63"/>
                  </a:cubicBezTo>
                  <a:cubicBezTo>
                    <a:pt x="142" y="63"/>
                    <a:pt x="143" y="63"/>
                    <a:pt x="143" y="63"/>
                  </a:cubicBezTo>
                  <a:cubicBezTo>
                    <a:pt x="146" y="61"/>
                    <a:pt x="148" y="59"/>
                    <a:pt x="152" y="58"/>
                  </a:cubicBezTo>
                  <a:cubicBezTo>
                    <a:pt x="151" y="57"/>
                    <a:pt x="152" y="56"/>
                    <a:pt x="152" y="56"/>
                  </a:cubicBezTo>
                  <a:cubicBezTo>
                    <a:pt x="143" y="62"/>
                    <a:pt x="143" y="62"/>
                    <a:pt x="143" y="62"/>
                  </a:cubicBezTo>
                  <a:cubicBezTo>
                    <a:pt x="143" y="62"/>
                    <a:pt x="143" y="63"/>
                    <a:pt x="143" y="63"/>
                  </a:cubicBezTo>
                  <a:cubicBezTo>
                    <a:pt x="142" y="63"/>
                    <a:pt x="142" y="63"/>
                    <a:pt x="142" y="63"/>
                  </a:cubicBezTo>
                  <a:cubicBezTo>
                    <a:pt x="142" y="63"/>
                    <a:pt x="141" y="64"/>
                    <a:pt x="141" y="64"/>
                  </a:cubicBezTo>
                  <a:cubicBezTo>
                    <a:pt x="141" y="64"/>
                    <a:pt x="141" y="64"/>
                    <a:pt x="141" y="64"/>
                  </a:cubicBezTo>
                  <a:lnTo>
                    <a:pt x="140" y="64"/>
                  </a:lnTo>
                  <a:close/>
                  <a:moveTo>
                    <a:pt x="23" y="160"/>
                  </a:moveTo>
                  <a:cubicBezTo>
                    <a:pt x="24" y="160"/>
                    <a:pt x="24" y="160"/>
                    <a:pt x="24" y="160"/>
                  </a:cubicBezTo>
                  <a:cubicBezTo>
                    <a:pt x="24" y="160"/>
                    <a:pt x="25" y="159"/>
                    <a:pt x="25" y="159"/>
                  </a:cubicBezTo>
                  <a:cubicBezTo>
                    <a:pt x="26" y="158"/>
                    <a:pt x="27" y="157"/>
                    <a:pt x="28" y="156"/>
                  </a:cubicBezTo>
                  <a:cubicBezTo>
                    <a:pt x="28" y="155"/>
                    <a:pt x="28" y="155"/>
                    <a:pt x="28" y="155"/>
                  </a:cubicBezTo>
                  <a:cubicBezTo>
                    <a:pt x="31" y="152"/>
                    <a:pt x="33" y="149"/>
                    <a:pt x="36" y="147"/>
                  </a:cubicBezTo>
                  <a:cubicBezTo>
                    <a:pt x="36" y="147"/>
                    <a:pt x="36" y="145"/>
                    <a:pt x="36" y="144"/>
                  </a:cubicBezTo>
                  <a:cubicBezTo>
                    <a:pt x="28" y="154"/>
                    <a:pt x="28" y="154"/>
                    <a:pt x="28" y="154"/>
                  </a:cubicBezTo>
                  <a:cubicBezTo>
                    <a:pt x="28" y="154"/>
                    <a:pt x="28" y="155"/>
                    <a:pt x="28" y="155"/>
                  </a:cubicBezTo>
                  <a:cubicBezTo>
                    <a:pt x="27" y="156"/>
                    <a:pt x="26" y="157"/>
                    <a:pt x="25" y="158"/>
                  </a:cubicBezTo>
                  <a:cubicBezTo>
                    <a:pt x="25" y="158"/>
                    <a:pt x="25" y="159"/>
                    <a:pt x="25" y="159"/>
                  </a:cubicBezTo>
                  <a:cubicBezTo>
                    <a:pt x="24" y="159"/>
                    <a:pt x="24" y="159"/>
                    <a:pt x="24" y="160"/>
                  </a:cubicBezTo>
                  <a:lnTo>
                    <a:pt x="23" y="160"/>
                  </a:lnTo>
                  <a:close/>
                  <a:moveTo>
                    <a:pt x="109" y="194"/>
                  </a:moveTo>
                  <a:cubicBezTo>
                    <a:pt x="113" y="192"/>
                    <a:pt x="116" y="188"/>
                    <a:pt x="119" y="186"/>
                  </a:cubicBezTo>
                  <a:cubicBezTo>
                    <a:pt x="119" y="186"/>
                    <a:pt x="118" y="185"/>
                    <a:pt x="118" y="185"/>
                  </a:cubicBezTo>
                  <a:cubicBezTo>
                    <a:pt x="114" y="188"/>
                    <a:pt x="112" y="191"/>
                    <a:pt x="109" y="194"/>
                  </a:cubicBezTo>
                  <a:cubicBezTo>
                    <a:pt x="109" y="194"/>
                    <a:pt x="109" y="194"/>
                    <a:pt x="109" y="194"/>
                  </a:cubicBezTo>
                  <a:close/>
                  <a:moveTo>
                    <a:pt x="21" y="148"/>
                  </a:moveTo>
                  <a:cubicBezTo>
                    <a:pt x="25" y="143"/>
                    <a:pt x="30" y="138"/>
                    <a:pt x="34" y="133"/>
                  </a:cubicBezTo>
                  <a:cubicBezTo>
                    <a:pt x="33" y="133"/>
                    <a:pt x="32" y="134"/>
                    <a:pt x="32" y="134"/>
                  </a:cubicBezTo>
                  <a:cubicBezTo>
                    <a:pt x="28" y="138"/>
                    <a:pt x="25" y="143"/>
                    <a:pt x="21" y="147"/>
                  </a:cubicBezTo>
                  <a:cubicBezTo>
                    <a:pt x="21" y="147"/>
                    <a:pt x="21" y="148"/>
                    <a:pt x="21" y="149"/>
                  </a:cubicBezTo>
                  <a:cubicBezTo>
                    <a:pt x="21" y="149"/>
                    <a:pt x="21" y="148"/>
                    <a:pt x="21" y="148"/>
                  </a:cubicBezTo>
                  <a:close/>
                  <a:moveTo>
                    <a:pt x="46" y="182"/>
                  </a:moveTo>
                  <a:cubicBezTo>
                    <a:pt x="49" y="178"/>
                    <a:pt x="52" y="174"/>
                    <a:pt x="56" y="171"/>
                  </a:cubicBezTo>
                  <a:cubicBezTo>
                    <a:pt x="57" y="170"/>
                    <a:pt x="55" y="169"/>
                    <a:pt x="55" y="170"/>
                  </a:cubicBezTo>
                  <a:cubicBezTo>
                    <a:pt x="46" y="182"/>
                    <a:pt x="46" y="182"/>
                    <a:pt x="46" y="182"/>
                  </a:cubicBezTo>
                  <a:cubicBezTo>
                    <a:pt x="46" y="182"/>
                    <a:pt x="45" y="183"/>
                    <a:pt x="46" y="182"/>
                  </a:cubicBezTo>
                  <a:close/>
                  <a:moveTo>
                    <a:pt x="43" y="30"/>
                  </a:moveTo>
                  <a:cubicBezTo>
                    <a:pt x="43" y="33"/>
                    <a:pt x="44" y="35"/>
                    <a:pt x="45" y="37"/>
                  </a:cubicBezTo>
                  <a:cubicBezTo>
                    <a:pt x="45" y="37"/>
                    <a:pt x="46" y="37"/>
                    <a:pt x="47" y="38"/>
                  </a:cubicBezTo>
                  <a:cubicBezTo>
                    <a:pt x="46" y="36"/>
                    <a:pt x="46" y="35"/>
                    <a:pt x="46" y="34"/>
                  </a:cubicBezTo>
                  <a:cubicBezTo>
                    <a:pt x="46" y="32"/>
                    <a:pt x="45" y="31"/>
                    <a:pt x="43" y="30"/>
                  </a:cubicBezTo>
                  <a:cubicBezTo>
                    <a:pt x="43" y="30"/>
                    <a:pt x="43" y="29"/>
                    <a:pt x="43" y="30"/>
                  </a:cubicBezTo>
                  <a:close/>
                  <a:moveTo>
                    <a:pt x="55" y="51"/>
                  </a:moveTo>
                  <a:cubicBezTo>
                    <a:pt x="56" y="55"/>
                    <a:pt x="57" y="59"/>
                    <a:pt x="58" y="63"/>
                  </a:cubicBezTo>
                  <a:cubicBezTo>
                    <a:pt x="58" y="63"/>
                    <a:pt x="59" y="62"/>
                    <a:pt x="59" y="62"/>
                  </a:cubicBezTo>
                  <a:cubicBezTo>
                    <a:pt x="58" y="58"/>
                    <a:pt x="58" y="54"/>
                    <a:pt x="56" y="51"/>
                  </a:cubicBezTo>
                  <a:cubicBezTo>
                    <a:pt x="56" y="50"/>
                    <a:pt x="55" y="50"/>
                    <a:pt x="55" y="51"/>
                  </a:cubicBezTo>
                  <a:close/>
                  <a:moveTo>
                    <a:pt x="81" y="65"/>
                  </a:moveTo>
                  <a:cubicBezTo>
                    <a:pt x="83" y="65"/>
                    <a:pt x="84" y="66"/>
                    <a:pt x="86" y="66"/>
                  </a:cubicBezTo>
                  <a:cubicBezTo>
                    <a:pt x="92" y="67"/>
                    <a:pt x="95" y="70"/>
                    <a:pt x="96" y="75"/>
                  </a:cubicBezTo>
                  <a:cubicBezTo>
                    <a:pt x="96" y="75"/>
                    <a:pt x="96" y="74"/>
                    <a:pt x="96" y="74"/>
                  </a:cubicBezTo>
                  <a:cubicBezTo>
                    <a:pt x="95" y="67"/>
                    <a:pt x="87" y="63"/>
                    <a:pt x="79" y="64"/>
                  </a:cubicBezTo>
                  <a:cubicBezTo>
                    <a:pt x="79" y="64"/>
                    <a:pt x="81" y="65"/>
                    <a:pt x="81" y="65"/>
                  </a:cubicBezTo>
                  <a:close/>
                  <a:moveTo>
                    <a:pt x="121" y="41"/>
                  </a:moveTo>
                  <a:cubicBezTo>
                    <a:pt x="122" y="40"/>
                    <a:pt x="124" y="40"/>
                    <a:pt x="125" y="39"/>
                  </a:cubicBezTo>
                  <a:cubicBezTo>
                    <a:pt x="126" y="38"/>
                    <a:pt x="127" y="37"/>
                    <a:pt x="129" y="35"/>
                  </a:cubicBezTo>
                  <a:cubicBezTo>
                    <a:pt x="128" y="35"/>
                    <a:pt x="130" y="34"/>
                    <a:pt x="129" y="34"/>
                  </a:cubicBezTo>
                  <a:cubicBezTo>
                    <a:pt x="126" y="35"/>
                    <a:pt x="123" y="37"/>
                    <a:pt x="121" y="40"/>
                  </a:cubicBezTo>
                  <a:cubicBezTo>
                    <a:pt x="121" y="40"/>
                    <a:pt x="120" y="41"/>
                    <a:pt x="121" y="41"/>
                  </a:cubicBezTo>
                  <a:close/>
                  <a:moveTo>
                    <a:pt x="94" y="27"/>
                  </a:moveTo>
                  <a:cubicBezTo>
                    <a:pt x="94" y="26"/>
                    <a:pt x="94" y="26"/>
                    <a:pt x="94" y="26"/>
                  </a:cubicBezTo>
                  <a:cubicBezTo>
                    <a:pt x="94" y="26"/>
                    <a:pt x="94" y="26"/>
                    <a:pt x="94" y="26"/>
                  </a:cubicBezTo>
                  <a:cubicBezTo>
                    <a:pt x="95" y="26"/>
                    <a:pt x="95" y="26"/>
                    <a:pt x="95" y="26"/>
                  </a:cubicBezTo>
                  <a:cubicBezTo>
                    <a:pt x="95" y="25"/>
                    <a:pt x="95" y="25"/>
                    <a:pt x="95" y="25"/>
                  </a:cubicBezTo>
                  <a:cubicBezTo>
                    <a:pt x="96" y="25"/>
                    <a:pt x="96" y="25"/>
                    <a:pt x="96" y="25"/>
                  </a:cubicBezTo>
                  <a:cubicBezTo>
                    <a:pt x="96" y="25"/>
                    <a:pt x="97" y="24"/>
                    <a:pt x="97" y="24"/>
                  </a:cubicBezTo>
                  <a:cubicBezTo>
                    <a:pt x="101" y="20"/>
                    <a:pt x="106" y="17"/>
                    <a:pt x="111" y="14"/>
                  </a:cubicBezTo>
                  <a:cubicBezTo>
                    <a:pt x="107" y="13"/>
                    <a:pt x="107" y="13"/>
                    <a:pt x="107" y="13"/>
                  </a:cubicBezTo>
                  <a:cubicBezTo>
                    <a:pt x="107" y="14"/>
                    <a:pt x="108" y="14"/>
                    <a:pt x="108" y="15"/>
                  </a:cubicBezTo>
                  <a:cubicBezTo>
                    <a:pt x="106" y="15"/>
                    <a:pt x="105" y="16"/>
                    <a:pt x="104" y="17"/>
                  </a:cubicBezTo>
                  <a:cubicBezTo>
                    <a:pt x="101" y="19"/>
                    <a:pt x="99" y="21"/>
                    <a:pt x="97" y="23"/>
                  </a:cubicBezTo>
                  <a:cubicBezTo>
                    <a:pt x="97" y="23"/>
                    <a:pt x="97" y="24"/>
                    <a:pt x="97" y="24"/>
                  </a:cubicBezTo>
                  <a:cubicBezTo>
                    <a:pt x="96" y="24"/>
                    <a:pt x="96" y="24"/>
                    <a:pt x="96" y="25"/>
                  </a:cubicBezTo>
                  <a:cubicBezTo>
                    <a:pt x="95" y="25"/>
                    <a:pt x="95" y="25"/>
                    <a:pt x="95" y="25"/>
                  </a:cubicBezTo>
                  <a:cubicBezTo>
                    <a:pt x="95" y="26"/>
                    <a:pt x="95" y="26"/>
                    <a:pt x="95" y="26"/>
                  </a:cubicBezTo>
                  <a:cubicBezTo>
                    <a:pt x="94" y="26"/>
                    <a:pt x="94" y="26"/>
                    <a:pt x="94" y="26"/>
                  </a:cubicBezTo>
                  <a:cubicBezTo>
                    <a:pt x="94" y="26"/>
                    <a:pt x="94" y="26"/>
                    <a:pt x="94" y="26"/>
                  </a:cubicBezTo>
                  <a:lnTo>
                    <a:pt x="94" y="27"/>
                  </a:lnTo>
                  <a:close/>
                  <a:moveTo>
                    <a:pt x="118" y="36"/>
                  </a:moveTo>
                  <a:cubicBezTo>
                    <a:pt x="119" y="35"/>
                    <a:pt x="119" y="35"/>
                    <a:pt x="119" y="35"/>
                  </a:cubicBezTo>
                  <a:cubicBezTo>
                    <a:pt x="125" y="32"/>
                    <a:pt x="130" y="27"/>
                    <a:pt x="134" y="22"/>
                  </a:cubicBezTo>
                  <a:cubicBezTo>
                    <a:pt x="129" y="26"/>
                    <a:pt x="124" y="31"/>
                    <a:pt x="119" y="34"/>
                  </a:cubicBezTo>
                  <a:cubicBezTo>
                    <a:pt x="119" y="35"/>
                    <a:pt x="119" y="35"/>
                    <a:pt x="119" y="35"/>
                  </a:cubicBezTo>
                  <a:cubicBezTo>
                    <a:pt x="118" y="35"/>
                    <a:pt x="118" y="35"/>
                    <a:pt x="118" y="36"/>
                  </a:cubicBezTo>
                  <a:close/>
                  <a:moveTo>
                    <a:pt x="132" y="54"/>
                  </a:moveTo>
                  <a:cubicBezTo>
                    <a:pt x="137" y="51"/>
                    <a:pt x="141" y="48"/>
                    <a:pt x="146" y="44"/>
                  </a:cubicBezTo>
                  <a:cubicBezTo>
                    <a:pt x="140" y="46"/>
                    <a:pt x="136" y="51"/>
                    <a:pt x="132" y="54"/>
                  </a:cubicBezTo>
                  <a:close/>
                  <a:moveTo>
                    <a:pt x="32" y="153"/>
                  </a:moveTo>
                  <a:cubicBezTo>
                    <a:pt x="29" y="157"/>
                    <a:pt x="25" y="160"/>
                    <a:pt x="22" y="165"/>
                  </a:cubicBezTo>
                  <a:cubicBezTo>
                    <a:pt x="22" y="165"/>
                    <a:pt x="22" y="166"/>
                    <a:pt x="22" y="167"/>
                  </a:cubicBezTo>
                  <a:cubicBezTo>
                    <a:pt x="26" y="163"/>
                    <a:pt x="29" y="158"/>
                    <a:pt x="32" y="153"/>
                  </a:cubicBezTo>
                  <a:close/>
                  <a:moveTo>
                    <a:pt x="140" y="84"/>
                  </a:moveTo>
                  <a:cubicBezTo>
                    <a:pt x="143" y="84"/>
                    <a:pt x="145" y="82"/>
                    <a:pt x="147" y="80"/>
                  </a:cubicBezTo>
                  <a:cubicBezTo>
                    <a:pt x="148" y="80"/>
                    <a:pt x="148" y="78"/>
                    <a:pt x="148" y="76"/>
                  </a:cubicBezTo>
                  <a:cubicBezTo>
                    <a:pt x="145" y="79"/>
                    <a:pt x="142" y="81"/>
                    <a:pt x="140" y="84"/>
                  </a:cubicBezTo>
                  <a:cubicBezTo>
                    <a:pt x="140" y="84"/>
                    <a:pt x="140" y="84"/>
                    <a:pt x="140" y="84"/>
                  </a:cubicBezTo>
                  <a:close/>
                  <a:moveTo>
                    <a:pt x="26" y="172"/>
                  </a:moveTo>
                  <a:cubicBezTo>
                    <a:pt x="27" y="172"/>
                    <a:pt x="27" y="172"/>
                    <a:pt x="27" y="171"/>
                  </a:cubicBezTo>
                  <a:cubicBezTo>
                    <a:pt x="30" y="168"/>
                    <a:pt x="33" y="165"/>
                    <a:pt x="36" y="162"/>
                  </a:cubicBezTo>
                  <a:cubicBezTo>
                    <a:pt x="36" y="161"/>
                    <a:pt x="36" y="160"/>
                    <a:pt x="37" y="159"/>
                  </a:cubicBezTo>
                  <a:cubicBezTo>
                    <a:pt x="37" y="158"/>
                    <a:pt x="38" y="159"/>
                    <a:pt x="39" y="158"/>
                  </a:cubicBezTo>
                  <a:cubicBezTo>
                    <a:pt x="38" y="158"/>
                    <a:pt x="39" y="156"/>
                    <a:pt x="38" y="157"/>
                  </a:cubicBezTo>
                  <a:cubicBezTo>
                    <a:pt x="27" y="171"/>
                    <a:pt x="27" y="171"/>
                    <a:pt x="27" y="171"/>
                  </a:cubicBezTo>
                  <a:cubicBezTo>
                    <a:pt x="26" y="171"/>
                    <a:pt x="26" y="172"/>
                    <a:pt x="26" y="172"/>
                  </a:cubicBezTo>
                  <a:close/>
                  <a:moveTo>
                    <a:pt x="159" y="127"/>
                  </a:moveTo>
                  <a:cubicBezTo>
                    <a:pt x="160" y="127"/>
                    <a:pt x="160" y="128"/>
                    <a:pt x="160" y="128"/>
                  </a:cubicBezTo>
                  <a:cubicBezTo>
                    <a:pt x="160" y="128"/>
                    <a:pt x="160" y="129"/>
                    <a:pt x="160" y="129"/>
                  </a:cubicBezTo>
                  <a:cubicBezTo>
                    <a:pt x="161" y="129"/>
                    <a:pt x="162" y="130"/>
                    <a:pt x="163" y="131"/>
                  </a:cubicBezTo>
                  <a:cubicBezTo>
                    <a:pt x="164" y="129"/>
                    <a:pt x="164" y="127"/>
                    <a:pt x="165" y="126"/>
                  </a:cubicBezTo>
                  <a:cubicBezTo>
                    <a:pt x="163" y="126"/>
                    <a:pt x="161" y="126"/>
                    <a:pt x="159" y="125"/>
                  </a:cubicBezTo>
                  <a:cubicBezTo>
                    <a:pt x="159" y="126"/>
                    <a:pt x="160" y="126"/>
                    <a:pt x="159" y="127"/>
                  </a:cubicBezTo>
                  <a:close/>
                  <a:moveTo>
                    <a:pt x="87" y="191"/>
                  </a:moveTo>
                  <a:cubicBezTo>
                    <a:pt x="99" y="181"/>
                    <a:pt x="99" y="181"/>
                    <a:pt x="99" y="181"/>
                  </a:cubicBezTo>
                  <a:cubicBezTo>
                    <a:pt x="98" y="181"/>
                    <a:pt x="97" y="181"/>
                    <a:pt x="96" y="180"/>
                  </a:cubicBezTo>
                  <a:cubicBezTo>
                    <a:pt x="93" y="184"/>
                    <a:pt x="90" y="187"/>
                    <a:pt x="87" y="191"/>
                  </a:cubicBezTo>
                  <a:close/>
                  <a:moveTo>
                    <a:pt x="127" y="190"/>
                  </a:moveTo>
                  <a:cubicBezTo>
                    <a:pt x="124" y="192"/>
                    <a:pt x="120" y="195"/>
                    <a:pt x="117" y="198"/>
                  </a:cubicBezTo>
                  <a:cubicBezTo>
                    <a:pt x="121" y="197"/>
                    <a:pt x="125" y="195"/>
                    <a:pt x="128" y="192"/>
                  </a:cubicBezTo>
                  <a:cubicBezTo>
                    <a:pt x="129" y="191"/>
                    <a:pt x="127" y="191"/>
                    <a:pt x="127" y="190"/>
                  </a:cubicBezTo>
                  <a:close/>
                  <a:moveTo>
                    <a:pt x="78" y="81"/>
                  </a:moveTo>
                  <a:cubicBezTo>
                    <a:pt x="82" y="79"/>
                    <a:pt x="84" y="76"/>
                    <a:pt x="88" y="73"/>
                  </a:cubicBezTo>
                  <a:cubicBezTo>
                    <a:pt x="88" y="72"/>
                    <a:pt x="86" y="72"/>
                    <a:pt x="85" y="71"/>
                  </a:cubicBezTo>
                  <a:cubicBezTo>
                    <a:pt x="83" y="75"/>
                    <a:pt x="80" y="78"/>
                    <a:pt x="78" y="81"/>
                  </a:cubicBezTo>
                  <a:close/>
                  <a:moveTo>
                    <a:pt x="21" y="143"/>
                  </a:moveTo>
                  <a:cubicBezTo>
                    <a:pt x="26" y="138"/>
                    <a:pt x="29" y="134"/>
                    <a:pt x="33" y="129"/>
                  </a:cubicBezTo>
                  <a:cubicBezTo>
                    <a:pt x="33" y="128"/>
                    <a:pt x="33" y="128"/>
                    <a:pt x="33" y="127"/>
                  </a:cubicBezTo>
                  <a:cubicBezTo>
                    <a:pt x="30" y="130"/>
                    <a:pt x="27" y="134"/>
                    <a:pt x="25" y="137"/>
                  </a:cubicBezTo>
                  <a:cubicBezTo>
                    <a:pt x="24" y="139"/>
                    <a:pt x="22" y="141"/>
                    <a:pt x="21" y="143"/>
                  </a:cubicBezTo>
                  <a:close/>
                  <a:moveTo>
                    <a:pt x="80" y="191"/>
                  </a:moveTo>
                  <a:cubicBezTo>
                    <a:pt x="84" y="187"/>
                    <a:pt x="88" y="183"/>
                    <a:pt x="93" y="180"/>
                  </a:cubicBezTo>
                  <a:cubicBezTo>
                    <a:pt x="92" y="180"/>
                    <a:pt x="90" y="180"/>
                    <a:pt x="90" y="180"/>
                  </a:cubicBezTo>
                  <a:cubicBezTo>
                    <a:pt x="89" y="179"/>
                    <a:pt x="88" y="181"/>
                    <a:pt x="87" y="182"/>
                  </a:cubicBezTo>
                  <a:cubicBezTo>
                    <a:pt x="85" y="185"/>
                    <a:pt x="82" y="188"/>
                    <a:pt x="80" y="191"/>
                  </a:cubicBezTo>
                  <a:close/>
                  <a:moveTo>
                    <a:pt x="103" y="26"/>
                  </a:moveTo>
                  <a:cubicBezTo>
                    <a:pt x="104" y="26"/>
                    <a:pt x="104" y="26"/>
                    <a:pt x="104" y="26"/>
                  </a:cubicBezTo>
                  <a:cubicBezTo>
                    <a:pt x="108" y="23"/>
                    <a:pt x="113" y="19"/>
                    <a:pt x="118" y="16"/>
                  </a:cubicBezTo>
                  <a:cubicBezTo>
                    <a:pt x="117" y="15"/>
                    <a:pt x="115" y="14"/>
                    <a:pt x="115" y="15"/>
                  </a:cubicBezTo>
                  <a:cubicBezTo>
                    <a:pt x="104" y="25"/>
                    <a:pt x="104" y="25"/>
                    <a:pt x="104" y="25"/>
                  </a:cubicBezTo>
                  <a:cubicBezTo>
                    <a:pt x="104" y="25"/>
                    <a:pt x="104" y="26"/>
                    <a:pt x="104" y="26"/>
                  </a:cubicBezTo>
                  <a:lnTo>
                    <a:pt x="103" y="26"/>
                  </a:lnTo>
                  <a:close/>
                  <a:moveTo>
                    <a:pt x="30" y="64"/>
                  </a:moveTo>
                  <a:cubicBezTo>
                    <a:pt x="30" y="64"/>
                    <a:pt x="30" y="64"/>
                    <a:pt x="30" y="64"/>
                  </a:cubicBezTo>
                  <a:cubicBezTo>
                    <a:pt x="39" y="51"/>
                    <a:pt x="39" y="51"/>
                    <a:pt x="39" y="51"/>
                  </a:cubicBezTo>
                  <a:cubicBezTo>
                    <a:pt x="39" y="51"/>
                    <a:pt x="39" y="50"/>
                    <a:pt x="38" y="50"/>
                  </a:cubicBezTo>
                  <a:cubicBezTo>
                    <a:pt x="35" y="55"/>
                    <a:pt x="32" y="59"/>
                    <a:pt x="29" y="63"/>
                  </a:cubicBezTo>
                  <a:cubicBezTo>
                    <a:pt x="28" y="64"/>
                    <a:pt x="29" y="64"/>
                    <a:pt x="30" y="64"/>
                  </a:cubicBezTo>
                  <a:close/>
                  <a:moveTo>
                    <a:pt x="131" y="123"/>
                  </a:moveTo>
                  <a:cubicBezTo>
                    <a:pt x="131" y="123"/>
                    <a:pt x="132" y="123"/>
                    <a:pt x="133" y="124"/>
                  </a:cubicBezTo>
                  <a:cubicBezTo>
                    <a:pt x="150" y="127"/>
                    <a:pt x="150" y="127"/>
                    <a:pt x="150" y="127"/>
                  </a:cubicBezTo>
                  <a:cubicBezTo>
                    <a:pt x="144" y="125"/>
                    <a:pt x="139" y="123"/>
                    <a:pt x="132" y="121"/>
                  </a:cubicBezTo>
                  <a:cubicBezTo>
                    <a:pt x="133" y="122"/>
                    <a:pt x="131" y="123"/>
                    <a:pt x="131" y="123"/>
                  </a:cubicBezTo>
                  <a:close/>
                  <a:moveTo>
                    <a:pt x="67" y="81"/>
                  </a:moveTo>
                  <a:cubicBezTo>
                    <a:pt x="69" y="81"/>
                    <a:pt x="70" y="81"/>
                    <a:pt x="71" y="80"/>
                  </a:cubicBezTo>
                  <a:cubicBezTo>
                    <a:pt x="80" y="71"/>
                    <a:pt x="80" y="71"/>
                    <a:pt x="80" y="71"/>
                  </a:cubicBezTo>
                  <a:cubicBezTo>
                    <a:pt x="79" y="71"/>
                    <a:pt x="78" y="70"/>
                    <a:pt x="77" y="71"/>
                  </a:cubicBezTo>
                  <a:cubicBezTo>
                    <a:pt x="74" y="74"/>
                    <a:pt x="71" y="78"/>
                    <a:pt x="67" y="81"/>
                  </a:cubicBezTo>
                  <a:close/>
                  <a:moveTo>
                    <a:pt x="24" y="168"/>
                  </a:moveTo>
                  <a:cubicBezTo>
                    <a:pt x="25" y="168"/>
                    <a:pt x="25" y="168"/>
                    <a:pt x="25" y="168"/>
                  </a:cubicBezTo>
                  <a:cubicBezTo>
                    <a:pt x="25" y="167"/>
                    <a:pt x="25" y="167"/>
                    <a:pt x="25" y="167"/>
                  </a:cubicBezTo>
                  <a:cubicBezTo>
                    <a:pt x="29" y="163"/>
                    <a:pt x="33" y="158"/>
                    <a:pt x="37" y="154"/>
                  </a:cubicBezTo>
                  <a:cubicBezTo>
                    <a:pt x="38" y="154"/>
                    <a:pt x="37" y="151"/>
                    <a:pt x="37" y="150"/>
                  </a:cubicBezTo>
                  <a:cubicBezTo>
                    <a:pt x="37" y="150"/>
                    <a:pt x="36" y="150"/>
                    <a:pt x="36" y="150"/>
                  </a:cubicBezTo>
                  <a:cubicBezTo>
                    <a:pt x="33" y="157"/>
                    <a:pt x="29" y="162"/>
                    <a:pt x="25" y="167"/>
                  </a:cubicBezTo>
                  <a:cubicBezTo>
                    <a:pt x="25" y="168"/>
                    <a:pt x="25" y="168"/>
                    <a:pt x="25" y="168"/>
                  </a:cubicBezTo>
                  <a:lnTo>
                    <a:pt x="24" y="168"/>
                  </a:lnTo>
                  <a:close/>
                  <a:moveTo>
                    <a:pt x="31" y="74"/>
                  </a:moveTo>
                  <a:cubicBezTo>
                    <a:pt x="35" y="69"/>
                    <a:pt x="38" y="64"/>
                    <a:pt x="42" y="59"/>
                  </a:cubicBezTo>
                  <a:cubicBezTo>
                    <a:pt x="42" y="59"/>
                    <a:pt x="41" y="58"/>
                    <a:pt x="41" y="57"/>
                  </a:cubicBezTo>
                  <a:cubicBezTo>
                    <a:pt x="31" y="71"/>
                    <a:pt x="31" y="71"/>
                    <a:pt x="31" y="71"/>
                  </a:cubicBezTo>
                  <a:cubicBezTo>
                    <a:pt x="31" y="72"/>
                    <a:pt x="31" y="73"/>
                    <a:pt x="31" y="74"/>
                  </a:cubicBezTo>
                  <a:close/>
                  <a:moveTo>
                    <a:pt x="51" y="27"/>
                  </a:moveTo>
                  <a:cubicBezTo>
                    <a:pt x="51" y="28"/>
                    <a:pt x="51" y="29"/>
                    <a:pt x="51" y="30"/>
                  </a:cubicBezTo>
                  <a:cubicBezTo>
                    <a:pt x="60" y="20"/>
                    <a:pt x="60" y="20"/>
                    <a:pt x="60" y="20"/>
                  </a:cubicBezTo>
                  <a:cubicBezTo>
                    <a:pt x="57" y="21"/>
                    <a:pt x="55" y="23"/>
                    <a:pt x="53" y="24"/>
                  </a:cubicBezTo>
                  <a:cubicBezTo>
                    <a:pt x="52" y="25"/>
                    <a:pt x="50" y="25"/>
                    <a:pt x="51" y="27"/>
                  </a:cubicBezTo>
                  <a:close/>
                  <a:moveTo>
                    <a:pt x="62" y="186"/>
                  </a:moveTo>
                  <a:cubicBezTo>
                    <a:pt x="62" y="186"/>
                    <a:pt x="63" y="186"/>
                    <a:pt x="63" y="186"/>
                  </a:cubicBezTo>
                  <a:cubicBezTo>
                    <a:pt x="66" y="183"/>
                    <a:pt x="69" y="179"/>
                    <a:pt x="72" y="175"/>
                  </a:cubicBezTo>
                  <a:cubicBezTo>
                    <a:pt x="72" y="175"/>
                    <a:pt x="71" y="175"/>
                    <a:pt x="71" y="175"/>
                  </a:cubicBezTo>
                  <a:cubicBezTo>
                    <a:pt x="67" y="178"/>
                    <a:pt x="64" y="182"/>
                    <a:pt x="61" y="185"/>
                  </a:cubicBezTo>
                  <a:cubicBezTo>
                    <a:pt x="61" y="185"/>
                    <a:pt x="62" y="186"/>
                    <a:pt x="62" y="186"/>
                  </a:cubicBezTo>
                  <a:close/>
                  <a:moveTo>
                    <a:pt x="65" y="22"/>
                  </a:moveTo>
                  <a:cubicBezTo>
                    <a:pt x="64" y="22"/>
                    <a:pt x="64" y="24"/>
                    <a:pt x="64" y="24"/>
                  </a:cubicBezTo>
                  <a:cubicBezTo>
                    <a:pt x="63" y="24"/>
                    <a:pt x="62" y="25"/>
                    <a:pt x="61" y="26"/>
                  </a:cubicBezTo>
                  <a:cubicBezTo>
                    <a:pt x="60" y="28"/>
                    <a:pt x="59" y="29"/>
                    <a:pt x="58" y="31"/>
                  </a:cubicBezTo>
                  <a:cubicBezTo>
                    <a:pt x="58" y="32"/>
                    <a:pt x="59" y="31"/>
                    <a:pt x="60" y="31"/>
                  </a:cubicBezTo>
                  <a:cubicBezTo>
                    <a:pt x="72" y="18"/>
                    <a:pt x="72" y="18"/>
                    <a:pt x="72" y="18"/>
                  </a:cubicBezTo>
                  <a:cubicBezTo>
                    <a:pt x="71" y="17"/>
                    <a:pt x="71" y="18"/>
                    <a:pt x="71" y="19"/>
                  </a:cubicBezTo>
                  <a:cubicBezTo>
                    <a:pt x="70" y="19"/>
                    <a:pt x="69" y="18"/>
                    <a:pt x="70" y="18"/>
                  </a:cubicBezTo>
                  <a:cubicBezTo>
                    <a:pt x="71" y="18"/>
                    <a:pt x="71" y="17"/>
                    <a:pt x="70" y="18"/>
                  </a:cubicBezTo>
                  <a:cubicBezTo>
                    <a:pt x="69" y="18"/>
                    <a:pt x="68" y="20"/>
                    <a:pt x="67" y="21"/>
                  </a:cubicBezTo>
                  <a:cubicBezTo>
                    <a:pt x="67" y="21"/>
                    <a:pt x="67" y="22"/>
                    <a:pt x="66" y="22"/>
                  </a:cubicBezTo>
                  <a:cubicBezTo>
                    <a:pt x="66" y="23"/>
                    <a:pt x="65" y="22"/>
                    <a:pt x="65" y="22"/>
                  </a:cubicBezTo>
                  <a:close/>
                  <a:moveTo>
                    <a:pt x="92" y="193"/>
                  </a:moveTo>
                  <a:cubicBezTo>
                    <a:pt x="92" y="193"/>
                    <a:pt x="93" y="193"/>
                    <a:pt x="93" y="193"/>
                  </a:cubicBezTo>
                  <a:cubicBezTo>
                    <a:pt x="98" y="190"/>
                    <a:pt x="102" y="186"/>
                    <a:pt x="107" y="183"/>
                  </a:cubicBezTo>
                  <a:cubicBezTo>
                    <a:pt x="105" y="182"/>
                    <a:pt x="104" y="181"/>
                    <a:pt x="103" y="182"/>
                  </a:cubicBezTo>
                  <a:cubicBezTo>
                    <a:pt x="92" y="192"/>
                    <a:pt x="92" y="192"/>
                    <a:pt x="92" y="192"/>
                  </a:cubicBezTo>
                  <a:cubicBezTo>
                    <a:pt x="92" y="192"/>
                    <a:pt x="91" y="193"/>
                    <a:pt x="92" y="193"/>
                  </a:cubicBezTo>
                  <a:close/>
                  <a:moveTo>
                    <a:pt x="129" y="32"/>
                  </a:moveTo>
                  <a:cubicBezTo>
                    <a:pt x="132" y="31"/>
                    <a:pt x="134" y="29"/>
                    <a:pt x="137" y="28"/>
                  </a:cubicBezTo>
                  <a:cubicBezTo>
                    <a:pt x="137" y="27"/>
                    <a:pt x="138" y="28"/>
                    <a:pt x="138" y="29"/>
                  </a:cubicBezTo>
                  <a:cubicBezTo>
                    <a:pt x="130" y="36"/>
                    <a:pt x="130" y="36"/>
                    <a:pt x="130" y="36"/>
                  </a:cubicBezTo>
                  <a:cubicBezTo>
                    <a:pt x="129" y="37"/>
                    <a:pt x="131" y="36"/>
                    <a:pt x="131" y="36"/>
                  </a:cubicBezTo>
                  <a:cubicBezTo>
                    <a:pt x="135" y="34"/>
                    <a:pt x="138" y="32"/>
                    <a:pt x="142" y="30"/>
                  </a:cubicBezTo>
                  <a:cubicBezTo>
                    <a:pt x="140" y="29"/>
                    <a:pt x="138" y="27"/>
                    <a:pt x="137" y="25"/>
                  </a:cubicBezTo>
                  <a:cubicBezTo>
                    <a:pt x="130" y="31"/>
                    <a:pt x="130" y="31"/>
                    <a:pt x="130" y="31"/>
                  </a:cubicBezTo>
                  <a:cubicBezTo>
                    <a:pt x="130" y="31"/>
                    <a:pt x="130" y="32"/>
                    <a:pt x="129" y="32"/>
                  </a:cubicBezTo>
                  <a:close/>
                  <a:moveTo>
                    <a:pt x="33" y="87"/>
                  </a:moveTo>
                  <a:cubicBezTo>
                    <a:pt x="35" y="87"/>
                    <a:pt x="35" y="87"/>
                    <a:pt x="35" y="87"/>
                  </a:cubicBezTo>
                  <a:cubicBezTo>
                    <a:pt x="46" y="70"/>
                    <a:pt x="46" y="70"/>
                    <a:pt x="46" y="70"/>
                  </a:cubicBezTo>
                  <a:cubicBezTo>
                    <a:pt x="46" y="70"/>
                    <a:pt x="46" y="69"/>
                    <a:pt x="45" y="68"/>
                  </a:cubicBezTo>
                  <a:cubicBezTo>
                    <a:pt x="38" y="79"/>
                    <a:pt x="38" y="79"/>
                    <a:pt x="38" y="79"/>
                  </a:cubicBezTo>
                  <a:cubicBezTo>
                    <a:pt x="37" y="81"/>
                    <a:pt x="34" y="84"/>
                    <a:pt x="33" y="87"/>
                  </a:cubicBezTo>
                  <a:close/>
                  <a:moveTo>
                    <a:pt x="32" y="81"/>
                  </a:moveTo>
                  <a:cubicBezTo>
                    <a:pt x="32" y="81"/>
                    <a:pt x="33" y="82"/>
                    <a:pt x="33" y="83"/>
                  </a:cubicBezTo>
                  <a:cubicBezTo>
                    <a:pt x="44" y="65"/>
                    <a:pt x="44" y="65"/>
                    <a:pt x="44" y="65"/>
                  </a:cubicBezTo>
                  <a:cubicBezTo>
                    <a:pt x="45" y="64"/>
                    <a:pt x="44" y="63"/>
                    <a:pt x="43" y="63"/>
                  </a:cubicBezTo>
                  <a:cubicBezTo>
                    <a:pt x="41" y="68"/>
                    <a:pt x="37" y="72"/>
                    <a:pt x="35" y="76"/>
                  </a:cubicBezTo>
                  <a:cubicBezTo>
                    <a:pt x="34" y="78"/>
                    <a:pt x="32" y="79"/>
                    <a:pt x="32" y="81"/>
                  </a:cubicBezTo>
                  <a:close/>
                  <a:moveTo>
                    <a:pt x="101" y="195"/>
                  </a:moveTo>
                  <a:cubicBezTo>
                    <a:pt x="101" y="195"/>
                    <a:pt x="101" y="195"/>
                    <a:pt x="101" y="195"/>
                  </a:cubicBezTo>
                  <a:cubicBezTo>
                    <a:pt x="106" y="192"/>
                    <a:pt x="110" y="189"/>
                    <a:pt x="114" y="184"/>
                  </a:cubicBezTo>
                  <a:cubicBezTo>
                    <a:pt x="113" y="184"/>
                    <a:pt x="112" y="185"/>
                    <a:pt x="111" y="183"/>
                  </a:cubicBezTo>
                  <a:cubicBezTo>
                    <a:pt x="100" y="194"/>
                    <a:pt x="100" y="194"/>
                    <a:pt x="100" y="194"/>
                  </a:cubicBezTo>
                  <a:cubicBezTo>
                    <a:pt x="100" y="195"/>
                    <a:pt x="100" y="195"/>
                    <a:pt x="101" y="195"/>
                  </a:cubicBezTo>
                  <a:close/>
                  <a:moveTo>
                    <a:pt x="79" y="83"/>
                  </a:moveTo>
                  <a:cubicBezTo>
                    <a:pt x="81" y="84"/>
                    <a:pt x="83" y="84"/>
                    <a:pt x="84" y="85"/>
                  </a:cubicBezTo>
                  <a:cubicBezTo>
                    <a:pt x="85" y="84"/>
                    <a:pt x="87" y="83"/>
                    <a:pt x="87" y="82"/>
                  </a:cubicBezTo>
                  <a:cubicBezTo>
                    <a:pt x="87" y="82"/>
                    <a:pt x="86" y="82"/>
                    <a:pt x="86" y="82"/>
                  </a:cubicBezTo>
                  <a:cubicBezTo>
                    <a:pt x="85" y="81"/>
                    <a:pt x="86" y="80"/>
                    <a:pt x="86" y="79"/>
                  </a:cubicBezTo>
                  <a:cubicBezTo>
                    <a:pt x="87" y="78"/>
                    <a:pt x="88" y="77"/>
                    <a:pt x="89" y="76"/>
                  </a:cubicBezTo>
                  <a:cubicBezTo>
                    <a:pt x="89" y="75"/>
                    <a:pt x="89" y="74"/>
                    <a:pt x="89" y="75"/>
                  </a:cubicBezTo>
                  <a:cubicBezTo>
                    <a:pt x="83" y="79"/>
                    <a:pt x="83" y="79"/>
                    <a:pt x="83" y="79"/>
                  </a:cubicBezTo>
                  <a:cubicBezTo>
                    <a:pt x="82" y="80"/>
                    <a:pt x="79" y="82"/>
                    <a:pt x="79" y="83"/>
                  </a:cubicBezTo>
                  <a:close/>
                  <a:moveTo>
                    <a:pt x="145" y="71"/>
                  </a:moveTo>
                  <a:cubicBezTo>
                    <a:pt x="145" y="72"/>
                    <a:pt x="143" y="73"/>
                    <a:pt x="142" y="74"/>
                  </a:cubicBezTo>
                  <a:cubicBezTo>
                    <a:pt x="141" y="74"/>
                    <a:pt x="140" y="74"/>
                    <a:pt x="140" y="73"/>
                  </a:cubicBezTo>
                  <a:cubicBezTo>
                    <a:pt x="139" y="74"/>
                    <a:pt x="139" y="74"/>
                    <a:pt x="139" y="75"/>
                  </a:cubicBezTo>
                  <a:cubicBezTo>
                    <a:pt x="149" y="72"/>
                    <a:pt x="149" y="72"/>
                    <a:pt x="149" y="72"/>
                  </a:cubicBezTo>
                  <a:cubicBezTo>
                    <a:pt x="150" y="68"/>
                    <a:pt x="151" y="65"/>
                    <a:pt x="151" y="61"/>
                  </a:cubicBezTo>
                  <a:cubicBezTo>
                    <a:pt x="151" y="61"/>
                    <a:pt x="150" y="62"/>
                    <a:pt x="149" y="63"/>
                  </a:cubicBezTo>
                  <a:cubicBezTo>
                    <a:pt x="149" y="63"/>
                    <a:pt x="149" y="64"/>
                    <a:pt x="149" y="65"/>
                  </a:cubicBezTo>
                  <a:cubicBezTo>
                    <a:pt x="146" y="67"/>
                    <a:pt x="143" y="70"/>
                    <a:pt x="141" y="72"/>
                  </a:cubicBezTo>
                  <a:cubicBezTo>
                    <a:pt x="141" y="72"/>
                    <a:pt x="142" y="72"/>
                    <a:pt x="142" y="72"/>
                  </a:cubicBezTo>
                  <a:cubicBezTo>
                    <a:pt x="143" y="72"/>
                    <a:pt x="144" y="71"/>
                    <a:pt x="145" y="71"/>
                  </a:cubicBezTo>
                  <a:cubicBezTo>
                    <a:pt x="145" y="71"/>
                    <a:pt x="146" y="70"/>
                    <a:pt x="145" y="71"/>
                  </a:cubicBezTo>
                  <a:close/>
                  <a:moveTo>
                    <a:pt x="113" y="198"/>
                  </a:moveTo>
                  <a:cubicBezTo>
                    <a:pt x="113" y="198"/>
                    <a:pt x="114" y="198"/>
                    <a:pt x="114" y="198"/>
                  </a:cubicBezTo>
                  <a:cubicBezTo>
                    <a:pt x="119" y="194"/>
                    <a:pt x="124" y="190"/>
                    <a:pt x="129" y="187"/>
                  </a:cubicBezTo>
                  <a:cubicBezTo>
                    <a:pt x="123" y="186"/>
                    <a:pt x="123" y="186"/>
                    <a:pt x="123" y="186"/>
                  </a:cubicBezTo>
                  <a:cubicBezTo>
                    <a:pt x="119" y="189"/>
                    <a:pt x="115" y="193"/>
                    <a:pt x="111" y="197"/>
                  </a:cubicBezTo>
                  <a:cubicBezTo>
                    <a:pt x="112" y="197"/>
                    <a:pt x="113" y="198"/>
                    <a:pt x="113" y="198"/>
                  </a:cubicBezTo>
                  <a:close/>
                  <a:moveTo>
                    <a:pt x="23" y="181"/>
                  </a:moveTo>
                  <a:cubicBezTo>
                    <a:pt x="23" y="182"/>
                    <a:pt x="23" y="183"/>
                    <a:pt x="23" y="183"/>
                  </a:cubicBezTo>
                  <a:cubicBezTo>
                    <a:pt x="23" y="184"/>
                    <a:pt x="24" y="183"/>
                    <a:pt x="25" y="183"/>
                  </a:cubicBezTo>
                  <a:cubicBezTo>
                    <a:pt x="40" y="167"/>
                    <a:pt x="40" y="167"/>
                    <a:pt x="40" y="167"/>
                  </a:cubicBezTo>
                  <a:cubicBezTo>
                    <a:pt x="40" y="166"/>
                    <a:pt x="39" y="165"/>
                    <a:pt x="39" y="164"/>
                  </a:cubicBezTo>
                  <a:cubicBezTo>
                    <a:pt x="38" y="163"/>
                    <a:pt x="38" y="164"/>
                    <a:pt x="37" y="163"/>
                  </a:cubicBezTo>
                  <a:cubicBezTo>
                    <a:pt x="26" y="175"/>
                    <a:pt x="26" y="175"/>
                    <a:pt x="26" y="175"/>
                  </a:cubicBezTo>
                  <a:cubicBezTo>
                    <a:pt x="24" y="176"/>
                    <a:pt x="22" y="178"/>
                    <a:pt x="23" y="181"/>
                  </a:cubicBezTo>
                  <a:close/>
                  <a:moveTo>
                    <a:pt x="131" y="48"/>
                  </a:moveTo>
                  <a:cubicBezTo>
                    <a:pt x="132" y="47"/>
                    <a:pt x="132" y="47"/>
                    <a:pt x="132" y="47"/>
                  </a:cubicBezTo>
                  <a:cubicBezTo>
                    <a:pt x="132" y="47"/>
                    <a:pt x="132" y="47"/>
                    <a:pt x="132" y="47"/>
                  </a:cubicBezTo>
                  <a:cubicBezTo>
                    <a:pt x="133" y="47"/>
                    <a:pt x="133" y="47"/>
                    <a:pt x="133" y="47"/>
                  </a:cubicBezTo>
                  <a:cubicBezTo>
                    <a:pt x="136" y="45"/>
                    <a:pt x="140" y="42"/>
                    <a:pt x="144" y="40"/>
                  </a:cubicBezTo>
                  <a:cubicBezTo>
                    <a:pt x="145" y="40"/>
                    <a:pt x="145" y="41"/>
                    <a:pt x="145" y="42"/>
                  </a:cubicBezTo>
                  <a:cubicBezTo>
                    <a:pt x="145" y="42"/>
                    <a:pt x="144" y="43"/>
                    <a:pt x="145" y="43"/>
                  </a:cubicBezTo>
                  <a:cubicBezTo>
                    <a:pt x="146" y="43"/>
                    <a:pt x="147" y="42"/>
                    <a:pt x="148" y="42"/>
                  </a:cubicBezTo>
                  <a:cubicBezTo>
                    <a:pt x="149" y="43"/>
                    <a:pt x="148" y="44"/>
                    <a:pt x="148" y="44"/>
                  </a:cubicBezTo>
                  <a:cubicBezTo>
                    <a:pt x="147" y="44"/>
                    <a:pt x="147" y="45"/>
                    <a:pt x="146" y="46"/>
                  </a:cubicBezTo>
                  <a:cubicBezTo>
                    <a:pt x="147" y="45"/>
                    <a:pt x="149" y="44"/>
                    <a:pt x="149" y="44"/>
                  </a:cubicBezTo>
                  <a:cubicBezTo>
                    <a:pt x="150" y="45"/>
                    <a:pt x="151" y="46"/>
                    <a:pt x="150" y="47"/>
                  </a:cubicBezTo>
                  <a:cubicBezTo>
                    <a:pt x="147" y="49"/>
                    <a:pt x="142" y="52"/>
                    <a:pt x="138" y="56"/>
                  </a:cubicBezTo>
                  <a:cubicBezTo>
                    <a:pt x="140" y="56"/>
                    <a:pt x="143" y="55"/>
                    <a:pt x="144" y="54"/>
                  </a:cubicBezTo>
                  <a:cubicBezTo>
                    <a:pt x="147" y="54"/>
                    <a:pt x="149" y="53"/>
                    <a:pt x="151" y="52"/>
                  </a:cubicBezTo>
                  <a:cubicBezTo>
                    <a:pt x="152" y="46"/>
                    <a:pt x="151" y="41"/>
                    <a:pt x="150" y="38"/>
                  </a:cubicBezTo>
                  <a:cubicBezTo>
                    <a:pt x="149" y="36"/>
                    <a:pt x="148" y="34"/>
                    <a:pt x="146" y="32"/>
                  </a:cubicBezTo>
                  <a:cubicBezTo>
                    <a:pt x="146" y="32"/>
                    <a:pt x="144" y="34"/>
                    <a:pt x="143" y="35"/>
                  </a:cubicBezTo>
                  <a:cubicBezTo>
                    <a:pt x="144" y="35"/>
                    <a:pt x="144" y="36"/>
                    <a:pt x="144" y="37"/>
                  </a:cubicBezTo>
                  <a:cubicBezTo>
                    <a:pt x="141" y="40"/>
                    <a:pt x="138" y="42"/>
                    <a:pt x="135" y="45"/>
                  </a:cubicBezTo>
                  <a:cubicBezTo>
                    <a:pt x="134" y="45"/>
                    <a:pt x="133" y="46"/>
                    <a:pt x="133" y="47"/>
                  </a:cubicBezTo>
                  <a:cubicBezTo>
                    <a:pt x="132" y="47"/>
                    <a:pt x="132" y="47"/>
                    <a:pt x="132" y="47"/>
                  </a:cubicBezTo>
                  <a:cubicBezTo>
                    <a:pt x="132" y="47"/>
                    <a:pt x="132" y="47"/>
                    <a:pt x="132" y="47"/>
                  </a:cubicBezTo>
                  <a:lnTo>
                    <a:pt x="131" y="48"/>
                  </a:lnTo>
                  <a:close/>
                  <a:moveTo>
                    <a:pt x="92" y="139"/>
                  </a:moveTo>
                  <a:cubicBezTo>
                    <a:pt x="92" y="139"/>
                    <a:pt x="92" y="139"/>
                    <a:pt x="92" y="139"/>
                  </a:cubicBezTo>
                  <a:cubicBezTo>
                    <a:pt x="96" y="135"/>
                    <a:pt x="100" y="131"/>
                    <a:pt x="104" y="128"/>
                  </a:cubicBezTo>
                  <a:cubicBezTo>
                    <a:pt x="104" y="128"/>
                    <a:pt x="105" y="128"/>
                    <a:pt x="105" y="129"/>
                  </a:cubicBezTo>
                  <a:cubicBezTo>
                    <a:pt x="101" y="135"/>
                    <a:pt x="97" y="140"/>
                    <a:pt x="93" y="146"/>
                  </a:cubicBezTo>
                  <a:cubicBezTo>
                    <a:pt x="93" y="147"/>
                    <a:pt x="93" y="146"/>
                    <a:pt x="93" y="147"/>
                  </a:cubicBezTo>
                  <a:cubicBezTo>
                    <a:pt x="99" y="143"/>
                    <a:pt x="103" y="138"/>
                    <a:pt x="108" y="135"/>
                  </a:cubicBezTo>
                  <a:cubicBezTo>
                    <a:pt x="108" y="135"/>
                    <a:pt x="111" y="135"/>
                    <a:pt x="110" y="136"/>
                  </a:cubicBezTo>
                  <a:cubicBezTo>
                    <a:pt x="103" y="146"/>
                    <a:pt x="103" y="146"/>
                    <a:pt x="103" y="146"/>
                  </a:cubicBezTo>
                  <a:cubicBezTo>
                    <a:pt x="106" y="145"/>
                    <a:pt x="108" y="143"/>
                    <a:pt x="110" y="141"/>
                  </a:cubicBezTo>
                  <a:cubicBezTo>
                    <a:pt x="110" y="141"/>
                    <a:pt x="111" y="141"/>
                    <a:pt x="111" y="142"/>
                  </a:cubicBezTo>
                  <a:cubicBezTo>
                    <a:pt x="111" y="143"/>
                    <a:pt x="111" y="143"/>
                    <a:pt x="111" y="144"/>
                  </a:cubicBezTo>
                  <a:cubicBezTo>
                    <a:pt x="111" y="143"/>
                    <a:pt x="113" y="142"/>
                    <a:pt x="114" y="142"/>
                  </a:cubicBezTo>
                  <a:cubicBezTo>
                    <a:pt x="115" y="143"/>
                    <a:pt x="114" y="144"/>
                    <a:pt x="114" y="144"/>
                  </a:cubicBezTo>
                  <a:cubicBezTo>
                    <a:pt x="114" y="144"/>
                    <a:pt x="113" y="143"/>
                    <a:pt x="113" y="144"/>
                  </a:cubicBezTo>
                  <a:cubicBezTo>
                    <a:pt x="111" y="144"/>
                    <a:pt x="110" y="146"/>
                    <a:pt x="109" y="145"/>
                  </a:cubicBezTo>
                  <a:cubicBezTo>
                    <a:pt x="108" y="144"/>
                    <a:pt x="105" y="147"/>
                    <a:pt x="105" y="147"/>
                  </a:cubicBezTo>
                  <a:cubicBezTo>
                    <a:pt x="104" y="148"/>
                    <a:pt x="102" y="148"/>
                    <a:pt x="102" y="147"/>
                  </a:cubicBezTo>
                  <a:cubicBezTo>
                    <a:pt x="102" y="146"/>
                    <a:pt x="102" y="145"/>
                    <a:pt x="102" y="144"/>
                  </a:cubicBezTo>
                  <a:cubicBezTo>
                    <a:pt x="107" y="138"/>
                    <a:pt x="107" y="138"/>
                    <a:pt x="107" y="138"/>
                  </a:cubicBezTo>
                  <a:cubicBezTo>
                    <a:pt x="102" y="141"/>
                    <a:pt x="98" y="145"/>
                    <a:pt x="94" y="148"/>
                  </a:cubicBezTo>
                  <a:cubicBezTo>
                    <a:pt x="93" y="148"/>
                    <a:pt x="91" y="149"/>
                    <a:pt x="91" y="147"/>
                  </a:cubicBezTo>
                  <a:cubicBezTo>
                    <a:pt x="91" y="145"/>
                    <a:pt x="92" y="144"/>
                    <a:pt x="93" y="142"/>
                  </a:cubicBezTo>
                  <a:cubicBezTo>
                    <a:pt x="95" y="140"/>
                    <a:pt x="96" y="139"/>
                    <a:pt x="98" y="137"/>
                  </a:cubicBezTo>
                  <a:cubicBezTo>
                    <a:pt x="98" y="137"/>
                    <a:pt x="98" y="136"/>
                    <a:pt x="98" y="136"/>
                  </a:cubicBezTo>
                  <a:cubicBezTo>
                    <a:pt x="98" y="136"/>
                    <a:pt x="98" y="136"/>
                    <a:pt x="98" y="136"/>
                  </a:cubicBezTo>
                  <a:cubicBezTo>
                    <a:pt x="99" y="136"/>
                    <a:pt x="99" y="135"/>
                    <a:pt x="99" y="135"/>
                  </a:cubicBezTo>
                  <a:cubicBezTo>
                    <a:pt x="98" y="135"/>
                    <a:pt x="98" y="135"/>
                    <a:pt x="98" y="136"/>
                  </a:cubicBezTo>
                  <a:cubicBezTo>
                    <a:pt x="98" y="136"/>
                    <a:pt x="98" y="136"/>
                    <a:pt x="98" y="136"/>
                  </a:cubicBezTo>
                  <a:cubicBezTo>
                    <a:pt x="95" y="139"/>
                    <a:pt x="91" y="142"/>
                    <a:pt x="88" y="144"/>
                  </a:cubicBezTo>
                  <a:cubicBezTo>
                    <a:pt x="88" y="145"/>
                    <a:pt x="87" y="144"/>
                    <a:pt x="87" y="143"/>
                  </a:cubicBezTo>
                  <a:cubicBezTo>
                    <a:pt x="87" y="142"/>
                    <a:pt x="88" y="141"/>
                    <a:pt x="89" y="140"/>
                  </a:cubicBezTo>
                  <a:cubicBezTo>
                    <a:pt x="89" y="139"/>
                    <a:pt x="89" y="140"/>
                    <a:pt x="88" y="140"/>
                  </a:cubicBezTo>
                  <a:cubicBezTo>
                    <a:pt x="87" y="141"/>
                    <a:pt x="86" y="142"/>
                    <a:pt x="85" y="143"/>
                  </a:cubicBezTo>
                  <a:cubicBezTo>
                    <a:pt x="84" y="143"/>
                    <a:pt x="83" y="142"/>
                    <a:pt x="83" y="141"/>
                  </a:cubicBezTo>
                  <a:cubicBezTo>
                    <a:pt x="84" y="140"/>
                    <a:pt x="83" y="138"/>
                    <a:pt x="85" y="137"/>
                  </a:cubicBezTo>
                  <a:cubicBezTo>
                    <a:pt x="96" y="124"/>
                    <a:pt x="96" y="124"/>
                    <a:pt x="96" y="124"/>
                  </a:cubicBezTo>
                  <a:cubicBezTo>
                    <a:pt x="97" y="124"/>
                    <a:pt x="97" y="126"/>
                    <a:pt x="97" y="126"/>
                  </a:cubicBezTo>
                  <a:cubicBezTo>
                    <a:pt x="95" y="130"/>
                    <a:pt x="92" y="133"/>
                    <a:pt x="89" y="136"/>
                  </a:cubicBezTo>
                  <a:cubicBezTo>
                    <a:pt x="88" y="137"/>
                    <a:pt x="89" y="137"/>
                    <a:pt x="90" y="136"/>
                  </a:cubicBezTo>
                  <a:cubicBezTo>
                    <a:pt x="93" y="134"/>
                    <a:pt x="96" y="130"/>
                    <a:pt x="99" y="128"/>
                  </a:cubicBezTo>
                  <a:cubicBezTo>
                    <a:pt x="100" y="127"/>
                    <a:pt x="100" y="129"/>
                    <a:pt x="100" y="129"/>
                  </a:cubicBezTo>
                  <a:cubicBezTo>
                    <a:pt x="98" y="132"/>
                    <a:pt x="95" y="135"/>
                    <a:pt x="92" y="139"/>
                  </a:cubicBezTo>
                  <a:close/>
                  <a:moveTo>
                    <a:pt x="144" y="85"/>
                  </a:moveTo>
                  <a:cubicBezTo>
                    <a:pt x="142" y="85"/>
                    <a:pt x="140" y="86"/>
                    <a:pt x="138" y="86"/>
                  </a:cubicBezTo>
                  <a:cubicBezTo>
                    <a:pt x="137" y="86"/>
                    <a:pt x="137" y="84"/>
                    <a:pt x="138" y="84"/>
                  </a:cubicBezTo>
                  <a:cubicBezTo>
                    <a:pt x="140" y="80"/>
                    <a:pt x="144" y="78"/>
                    <a:pt x="147" y="75"/>
                  </a:cubicBezTo>
                  <a:cubicBezTo>
                    <a:pt x="147" y="74"/>
                    <a:pt x="147" y="74"/>
                    <a:pt x="146" y="74"/>
                  </a:cubicBezTo>
                  <a:cubicBezTo>
                    <a:pt x="144" y="75"/>
                    <a:pt x="141" y="76"/>
                    <a:pt x="139" y="77"/>
                  </a:cubicBezTo>
                  <a:cubicBezTo>
                    <a:pt x="138" y="77"/>
                    <a:pt x="137" y="76"/>
                    <a:pt x="137" y="75"/>
                  </a:cubicBezTo>
                  <a:cubicBezTo>
                    <a:pt x="137" y="73"/>
                    <a:pt x="139" y="71"/>
                    <a:pt x="140" y="69"/>
                  </a:cubicBezTo>
                  <a:cubicBezTo>
                    <a:pt x="138" y="71"/>
                    <a:pt x="135" y="69"/>
                    <a:pt x="134" y="67"/>
                  </a:cubicBezTo>
                  <a:cubicBezTo>
                    <a:pt x="134" y="67"/>
                    <a:pt x="135" y="66"/>
                    <a:pt x="135" y="66"/>
                  </a:cubicBezTo>
                  <a:cubicBezTo>
                    <a:pt x="138" y="63"/>
                    <a:pt x="142" y="61"/>
                    <a:pt x="145" y="58"/>
                  </a:cubicBezTo>
                  <a:cubicBezTo>
                    <a:pt x="145" y="58"/>
                    <a:pt x="146" y="56"/>
                    <a:pt x="145" y="57"/>
                  </a:cubicBezTo>
                  <a:cubicBezTo>
                    <a:pt x="141" y="59"/>
                    <a:pt x="137" y="61"/>
                    <a:pt x="133" y="63"/>
                  </a:cubicBezTo>
                  <a:cubicBezTo>
                    <a:pt x="132" y="63"/>
                    <a:pt x="131" y="62"/>
                    <a:pt x="131" y="61"/>
                  </a:cubicBezTo>
                  <a:cubicBezTo>
                    <a:pt x="131" y="60"/>
                    <a:pt x="133" y="59"/>
                    <a:pt x="134" y="57"/>
                  </a:cubicBezTo>
                  <a:cubicBezTo>
                    <a:pt x="135" y="56"/>
                    <a:pt x="136" y="55"/>
                    <a:pt x="136" y="54"/>
                  </a:cubicBezTo>
                  <a:cubicBezTo>
                    <a:pt x="133" y="55"/>
                    <a:pt x="131" y="58"/>
                    <a:pt x="127" y="59"/>
                  </a:cubicBezTo>
                  <a:cubicBezTo>
                    <a:pt x="127" y="58"/>
                    <a:pt x="127" y="57"/>
                    <a:pt x="127" y="56"/>
                  </a:cubicBezTo>
                  <a:cubicBezTo>
                    <a:pt x="129" y="54"/>
                    <a:pt x="131" y="52"/>
                    <a:pt x="134" y="49"/>
                  </a:cubicBezTo>
                  <a:cubicBezTo>
                    <a:pt x="133" y="49"/>
                    <a:pt x="132" y="50"/>
                    <a:pt x="131" y="50"/>
                  </a:cubicBezTo>
                  <a:cubicBezTo>
                    <a:pt x="130" y="51"/>
                    <a:pt x="129" y="52"/>
                    <a:pt x="127" y="51"/>
                  </a:cubicBezTo>
                  <a:cubicBezTo>
                    <a:pt x="126" y="51"/>
                    <a:pt x="126" y="49"/>
                    <a:pt x="127" y="49"/>
                  </a:cubicBezTo>
                  <a:cubicBezTo>
                    <a:pt x="128" y="48"/>
                    <a:pt x="125" y="47"/>
                    <a:pt x="127" y="46"/>
                  </a:cubicBezTo>
                  <a:cubicBezTo>
                    <a:pt x="132" y="42"/>
                    <a:pt x="136" y="38"/>
                    <a:pt x="141" y="33"/>
                  </a:cubicBezTo>
                  <a:cubicBezTo>
                    <a:pt x="130" y="40"/>
                    <a:pt x="130" y="40"/>
                    <a:pt x="130" y="40"/>
                  </a:cubicBezTo>
                  <a:cubicBezTo>
                    <a:pt x="129" y="40"/>
                    <a:pt x="127" y="40"/>
                    <a:pt x="126" y="41"/>
                  </a:cubicBezTo>
                  <a:cubicBezTo>
                    <a:pt x="124" y="42"/>
                    <a:pt x="122" y="43"/>
                    <a:pt x="120" y="43"/>
                  </a:cubicBezTo>
                  <a:cubicBezTo>
                    <a:pt x="119" y="42"/>
                    <a:pt x="119" y="41"/>
                    <a:pt x="119" y="41"/>
                  </a:cubicBezTo>
                  <a:cubicBezTo>
                    <a:pt x="120" y="38"/>
                    <a:pt x="122" y="36"/>
                    <a:pt x="123" y="35"/>
                  </a:cubicBezTo>
                  <a:cubicBezTo>
                    <a:pt x="124" y="34"/>
                    <a:pt x="125" y="33"/>
                    <a:pt x="124" y="34"/>
                  </a:cubicBezTo>
                  <a:cubicBezTo>
                    <a:pt x="121" y="36"/>
                    <a:pt x="118" y="38"/>
                    <a:pt x="114" y="39"/>
                  </a:cubicBezTo>
                  <a:cubicBezTo>
                    <a:pt x="114" y="40"/>
                    <a:pt x="113" y="39"/>
                    <a:pt x="113" y="38"/>
                  </a:cubicBezTo>
                  <a:cubicBezTo>
                    <a:pt x="113" y="38"/>
                    <a:pt x="113" y="37"/>
                    <a:pt x="114" y="37"/>
                  </a:cubicBezTo>
                  <a:cubicBezTo>
                    <a:pt x="118" y="33"/>
                    <a:pt x="123" y="29"/>
                    <a:pt x="128" y="25"/>
                  </a:cubicBezTo>
                  <a:cubicBezTo>
                    <a:pt x="127" y="25"/>
                    <a:pt x="126" y="26"/>
                    <a:pt x="125" y="26"/>
                  </a:cubicBezTo>
                  <a:cubicBezTo>
                    <a:pt x="119" y="28"/>
                    <a:pt x="114" y="33"/>
                    <a:pt x="109" y="37"/>
                  </a:cubicBezTo>
                  <a:cubicBezTo>
                    <a:pt x="108" y="37"/>
                    <a:pt x="107" y="37"/>
                    <a:pt x="107" y="36"/>
                  </a:cubicBezTo>
                  <a:cubicBezTo>
                    <a:pt x="106" y="35"/>
                    <a:pt x="107" y="35"/>
                    <a:pt x="108" y="34"/>
                  </a:cubicBezTo>
                  <a:cubicBezTo>
                    <a:pt x="112" y="30"/>
                    <a:pt x="116" y="27"/>
                    <a:pt x="120" y="24"/>
                  </a:cubicBezTo>
                  <a:cubicBezTo>
                    <a:pt x="121" y="23"/>
                    <a:pt x="125" y="21"/>
                    <a:pt x="125" y="19"/>
                  </a:cubicBezTo>
                  <a:cubicBezTo>
                    <a:pt x="119" y="23"/>
                    <a:pt x="114" y="27"/>
                    <a:pt x="108" y="31"/>
                  </a:cubicBezTo>
                  <a:cubicBezTo>
                    <a:pt x="106" y="32"/>
                    <a:pt x="104" y="34"/>
                    <a:pt x="102" y="34"/>
                  </a:cubicBezTo>
                  <a:cubicBezTo>
                    <a:pt x="101" y="35"/>
                    <a:pt x="101" y="33"/>
                    <a:pt x="102" y="32"/>
                  </a:cubicBezTo>
                  <a:cubicBezTo>
                    <a:pt x="105" y="29"/>
                    <a:pt x="109" y="26"/>
                    <a:pt x="112" y="23"/>
                  </a:cubicBezTo>
                  <a:cubicBezTo>
                    <a:pt x="114" y="22"/>
                    <a:pt x="117" y="20"/>
                    <a:pt x="118" y="18"/>
                  </a:cubicBezTo>
                  <a:cubicBezTo>
                    <a:pt x="113" y="21"/>
                    <a:pt x="109" y="24"/>
                    <a:pt x="104" y="28"/>
                  </a:cubicBezTo>
                  <a:cubicBezTo>
                    <a:pt x="101" y="30"/>
                    <a:pt x="98" y="32"/>
                    <a:pt x="95" y="34"/>
                  </a:cubicBezTo>
                  <a:cubicBezTo>
                    <a:pt x="94" y="33"/>
                    <a:pt x="95" y="32"/>
                    <a:pt x="95" y="31"/>
                  </a:cubicBezTo>
                  <a:cubicBezTo>
                    <a:pt x="100" y="26"/>
                    <a:pt x="106" y="21"/>
                    <a:pt x="111" y="16"/>
                  </a:cubicBezTo>
                  <a:cubicBezTo>
                    <a:pt x="102" y="21"/>
                    <a:pt x="94" y="29"/>
                    <a:pt x="86" y="36"/>
                  </a:cubicBezTo>
                  <a:cubicBezTo>
                    <a:pt x="85" y="36"/>
                    <a:pt x="84" y="35"/>
                    <a:pt x="84" y="35"/>
                  </a:cubicBezTo>
                  <a:cubicBezTo>
                    <a:pt x="84" y="34"/>
                    <a:pt x="84" y="34"/>
                    <a:pt x="85" y="33"/>
                  </a:cubicBezTo>
                  <a:cubicBezTo>
                    <a:pt x="89" y="27"/>
                    <a:pt x="95" y="23"/>
                    <a:pt x="101" y="18"/>
                  </a:cubicBezTo>
                  <a:cubicBezTo>
                    <a:pt x="100" y="17"/>
                    <a:pt x="100" y="17"/>
                    <a:pt x="100" y="17"/>
                  </a:cubicBezTo>
                  <a:cubicBezTo>
                    <a:pt x="93" y="22"/>
                    <a:pt x="87" y="28"/>
                    <a:pt x="80" y="33"/>
                  </a:cubicBezTo>
                  <a:cubicBezTo>
                    <a:pt x="79" y="33"/>
                    <a:pt x="79" y="32"/>
                    <a:pt x="79" y="32"/>
                  </a:cubicBezTo>
                  <a:cubicBezTo>
                    <a:pt x="79" y="31"/>
                    <a:pt x="80" y="30"/>
                    <a:pt x="80" y="29"/>
                  </a:cubicBezTo>
                  <a:cubicBezTo>
                    <a:pt x="85" y="24"/>
                    <a:pt x="90" y="20"/>
                    <a:pt x="95" y="15"/>
                  </a:cubicBezTo>
                  <a:cubicBezTo>
                    <a:pt x="94" y="15"/>
                    <a:pt x="92" y="14"/>
                    <a:pt x="91" y="15"/>
                  </a:cubicBezTo>
                  <a:cubicBezTo>
                    <a:pt x="83" y="20"/>
                    <a:pt x="77" y="27"/>
                    <a:pt x="70" y="33"/>
                  </a:cubicBezTo>
                  <a:cubicBezTo>
                    <a:pt x="69" y="34"/>
                    <a:pt x="69" y="35"/>
                    <a:pt x="68" y="34"/>
                  </a:cubicBezTo>
                  <a:cubicBezTo>
                    <a:pt x="67" y="33"/>
                    <a:pt x="68" y="32"/>
                    <a:pt x="69" y="31"/>
                  </a:cubicBezTo>
                  <a:cubicBezTo>
                    <a:pt x="74" y="25"/>
                    <a:pt x="80" y="21"/>
                    <a:pt x="85" y="15"/>
                  </a:cubicBezTo>
                  <a:cubicBezTo>
                    <a:pt x="84" y="15"/>
                    <a:pt x="83" y="14"/>
                    <a:pt x="82" y="15"/>
                  </a:cubicBezTo>
                  <a:cubicBezTo>
                    <a:pt x="75" y="21"/>
                    <a:pt x="68" y="27"/>
                    <a:pt x="61" y="33"/>
                  </a:cubicBezTo>
                  <a:cubicBezTo>
                    <a:pt x="60" y="34"/>
                    <a:pt x="60" y="35"/>
                    <a:pt x="59" y="35"/>
                  </a:cubicBezTo>
                  <a:cubicBezTo>
                    <a:pt x="58" y="34"/>
                    <a:pt x="58" y="33"/>
                    <a:pt x="59" y="33"/>
                  </a:cubicBezTo>
                  <a:cubicBezTo>
                    <a:pt x="58" y="32"/>
                    <a:pt x="57" y="34"/>
                    <a:pt x="56" y="33"/>
                  </a:cubicBezTo>
                  <a:cubicBezTo>
                    <a:pt x="56" y="34"/>
                    <a:pt x="56" y="35"/>
                    <a:pt x="55" y="36"/>
                  </a:cubicBezTo>
                  <a:cubicBezTo>
                    <a:pt x="55" y="37"/>
                    <a:pt x="54" y="36"/>
                    <a:pt x="54" y="36"/>
                  </a:cubicBezTo>
                  <a:cubicBezTo>
                    <a:pt x="54" y="34"/>
                    <a:pt x="55" y="33"/>
                    <a:pt x="55" y="32"/>
                  </a:cubicBezTo>
                  <a:cubicBezTo>
                    <a:pt x="53" y="32"/>
                    <a:pt x="52" y="34"/>
                    <a:pt x="53" y="34"/>
                  </a:cubicBezTo>
                  <a:cubicBezTo>
                    <a:pt x="53" y="37"/>
                    <a:pt x="53" y="39"/>
                    <a:pt x="54" y="41"/>
                  </a:cubicBezTo>
                  <a:cubicBezTo>
                    <a:pt x="57" y="47"/>
                    <a:pt x="60" y="53"/>
                    <a:pt x="61" y="60"/>
                  </a:cubicBezTo>
                  <a:cubicBezTo>
                    <a:pt x="64" y="57"/>
                    <a:pt x="67" y="54"/>
                    <a:pt x="70" y="51"/>
                  </a:cubicBezTo>
                  <a:cubicBezTo>
                    <a:pt x="71" y="53"/>
                    <a:pt x="71" y="54"/>
                    <a:pt x="70" y="54"/>
                  </a:cubicBezTo>
                  <a:cubicBezTo>
                    <a:pt x="68" y="58"/>
                    <a:pt x="66" y="62"/>
                    <a:pt x="62" y="66"/>
                  </a:cubicBezTo>
                  <a:cubicBezTo>
                    <a:pt x="64" y="66"/>
                    <a:pt x="65" y="65"/>
                    <a:pt x="66" y="64"/>
                  </a:cubicBezTo>
                  <a:cubicBezTo>
                    <a:pt x="69" y="63"/>
                    <a:pt x="71" y="61"/>
                    <a:pt x="74" y="61"/>
                  </a:cubicBezTo>
                  <a:cubicBezTo>
                    <a:pt x="79" y="61"/>
                    <a:pt x="83" y="61"/>
                    <a:pt x="88" y="63"/>
                  </a:cubicBezTo>
                  <a:cubicBezTo>
                    <a:pt x="94" y="64"/>
                    <a:pt x="98" y="69"/>
                    <a:pt x="98" y="76"/>
                  </a:cubicBezTo>
                  <a:cubicBezTo>
                    <a:pt x="96" y="87"/>
                    <a:pt x="89" y="94"/>
                    <a:pt x="82" y="100"/>
                  </a:cubicBezTo>
                  <a:cubicBezTo>
                    <a:pt x="73" y="108"/>
                    <a:pt x="62" y="113"/>
                    <a:pt x="53" y="119"/>
                  </a:cubicBezTo>
                  <a:cubicBezTo>
                    <a:pt x="53" y="132"/>
                    <a:pt x="55" y="145"/>
                    <a:pt x="54" y="159"/>
                  </a:cubicBezTo>
                  <a:cubicBezTo>
                    <a:pt x="71" y="164"/>
                    <a:pt x="87" y="169"/>
                    <a:pt x="107" y="171"/>
                  </a:cubicBezTo>
                  <a:cubicBezTo>
                    <a:pt x="117" y="172"/>
                    <a:pt x="125" y="172"/>
                    <a:pt x="134" y="173"/>
                  </a:cubicBezTo>
                  <a:cubicBezTo>
                    <a:pt x="136" y="167"/>
                    <a:pt x="136" y="167"/>
                    <a:pt x="136" y="167"/>
                  </a:cubicBezTo>
                  <a:cubicBezTo>
                    <a:pt x="136" y="167"/>
                    <a:pt x="136" y="165"/>
                    <a:pt x="137" y="166"/>
                  </a:cubicBezTo>
                  <a:cubicBezTo>
                    <a:pt x="137" y="165"/>
                    <a:pt x="138" y="164"/>
                    <a:pt x="138" y="164"/>
                  </a:cubicBezTo>
                  <a:cubicBezTo>
                    <a:pt x="143" y="154"/>
                    <a:pt x="147" y="142"/>
                    <a:pt x="153" y="133"/>
                  </a:cubicBezTo>
                  <a:cubicBezTo>
                    <a:pt x="138" y="130"/>
                    <a:pt x="124" y="126"/>
                    <a:pt x="109" y="123"/>
                  </a:cubicBezTo>
                  <a:cubicBezTo>
                    <a:pt x="107" y="121"/>
                    <a:pt x="104" y="121"/>
                    <a:pt x="101" y="121"/>
                  </a:cubicBezTo>
                  <a:cubicBezTo>
                    <a:pt x="98" y="121"/>
                    <a:pt x="96" y="120"/>
                    <a:pt x="95" y="118"/>
                  </a:cubicBezTo>
                  <a:cubicBezTo>
                    <a:pt x="94" y="118"/>
                    <a:pt x="93" y="118"/>
                    <a:pt x="92" y="118"/>
                  </a:cubicBezTo>
                  <a:cubicBezTo>
                    <a:pt x="91" y="117"/>
                    <a:pt x="91" y="117"/>
                    <a:pt x="91" y="116"/>
                  </a:cubicBezTo>
                  <a:cubicBezTo>
                    <a:pt x="92" y="116"/>
                    <a:pt x="92" y="116"/>
                    <a:pt x="93" y="116"/>
                  </a:cubicBezTo>
                  <a:cubicBezTo>
                    <a:pt x="92" y="115"/>
                    <a:pt x="92" y="114"/>
                    <a:pt x="93" y="114"/>
                  </a:cubicBezTo>
                  <a:cubicBezTo>
                    <a:pt x="96" y="114"/>
                    <a:pt x="99" y="115"/>
                    <a:pt x="101" y="115"/>
                  </a:cubicBezTo>
                  <a:cubicBezTo>
                    <a:pt x="102" y="115"/>
                    <a:pt x="102" y="114"/>
                    <a:pt x="103" y="113"/>
                  </a:cubicBezTo>
                  <a:cubicBezTo>
                    <a:pt x="103" y="113"/>
                    <a:pt x="105" y="113"/>
                    <a:pt x="104" y="112"/>
                  </a:cubicBezTo>
                  <a:cubicBezTo>
                    <a:pt x="104" y="111"/>
                    <a:pt x="106" y="109"/>
                    <a:pt x="108" y="109"/>
                  </a:cubicBezTo>
                  <a:cubicBezTo>
                    <a:pt x="109" y="109"/>
                    <a:pt x="111" y="109"/>
                    <a:pt x="110" y="108"/>
                  </a:cubicBezTo>
                  <a:cubicBezTo>
                    <a:pt x="115" y="106"/>
                    <a:pt x="120" y="103"/>
                    <a:pt x="124" y="101"/>
                  </a:cubicBezTo>
                  <a:cubicBezTo>
                    <a:pt x="125" y="100"/>
                    <a:pt x="124" y="100"/>
                    <a:pt x="124" y="99"/>
                  </a:cubicBezTo>
                  <a:cubicBezTo>
                    <a:pt x="129" y="95"/>
                    <a:pt x="134" y="93"/>
                    <a:pt x="138" y="89"/>
                  </a:cubicBezTo>
                  <a:cubicBezTo>
                    <a:pt x="140" y="88"/>
                    <a:pt x="142" y="87"/>
                    <a:pt x="144" y="85"/>
                  </a:cubicBezTo>
                  <a:close/>
                  <a:moveTo>
                    <a:pt x="9" y="149"/>
                  </a:moveTo>
                  <a:cubicBezTo>
                    <a:pt x="8" y="149"/>
                    <a:pt x="7" y="151"/>
                    <a:pt x="7" y="151"/>
                  </a:cubicBezTo>
                  <a:cubicBezTo>
                    <a:pt x="6" y="152"/>
                    <a:pt x="4" y="153"/>
                    <a:pt x="5" y="154"/>
                  </a:cubicBezTo>
                  <a:cubicBezTo>
                    <a:pt x="3" y="155"/>
                    <a:pt x="3" y="156"/>
                    <a:pt x="2" y="157"/>
                  </a:cubicBezTo>
                  <a:cubicBezTo>
                    <a:pt x="1" y="157"/>
                    <a:pt x="0" y="156"/>
                    <a:pt x="0" y="156"/>
                  </a:cubicBezTo>
                  <a:cubicBezTo>
                    <a:pt x="5" y="149"/>
                    <a:pt x="10" y="143"/>
                    <a:pt x="15" y="136"/>
                  </a:cubicBezTo>
                  <a:cubicBezTo>
                    <a:pt x="15" y="136"/>
                    <a:pt x="13" y="135"/>
                    <a:pt x="13" y="134"/>
                  </a:cubicBezTo>
                  <a:cubicBezTo>
                    <a:pt x="16" y="132"/>
                    <a:pt x="19" y="131"/>
                    <a:pt x="20" y="127"/>
                  </a:cubicBezTo>
                  <a:cubicBezTo>
                    <a:pt x="21" y="125"/>
                    <a:pt x="23" y="124"/>
                    <a:pt x="24" y="122"/>
                  </a:cubicBezTo>
                  <a:cubicBezTo>
                    <a:pt x="24" y="122"/>
                    <a:pt x="25" y="122"/>
                    <a:pt x="25" y="122"/>
                  </a:cubicBezTo>
                  <a:cubicBezTo>
                    <a:pt x="26" y="122"/>
                    <a:pt x="26" y="123"/>
                    <a:pt x="27" y="122"/>
                  </a:cubicBezTo>
                  <a:cubicBezTo>
                    <a:pt x="28" y="120"/>
                    <a:pt x="30" y="118"/>
                    <a:pt x="32" y="116"/>
                  </a:cubicBezTo>
                  <a:cubicBezTo>
                    <a:pt x="32" y="116"/>
                    <a:pt x="31" y="115"/>
                    <a:pt x="31" y="114"/>
                  </a:cubicBezTo>
                  <a:cubicBezTo>
                    <a:pt x="32" y="113"/>
                    <a:pt x="32" y="112"/>
                    <a:pt x="33" y="112"/>
                  </a:cubicBezTo>
                  <a:cubicBezTo>
                    <a:pt x="34" y="112"/>
                    <a:pt x="35" y="113"/>
                    <a:pt x="36" y="113"/>
                  </a:cubicBezTo>
                  <a:cubicBezTo>
                    <a:pt x="39" y="110"/>
                    <a:pt x="39" y="110"/>
                    <a:pt x="39" y="110"/>
                  </a:cubicBezTo>
                  <a:cubicBezTo>
                    <a:pt x="40" y="109"/>
                    <a:pt x="40" y="110"/>
                    <a:pt x="40" y="110"/>
                  </a:cubicBezTo>
                  <a:cubicBezTo>
                    <a:pt x="40" y="112"/>
                    <a:pt x="39" y="113"/>
                    <a:pt x="39" y="114"/>
                  </a:cubicBezTo>
                  <a:cubicBezTo>
                    <a:pt x="45" y="112"/>
                    <a:pt x="49" y="108"/>
                    <a:pt x="55" y="106"/>
                  </a:cubicBezTo>
                  <a:cubicBezTo>
                    <a:pt x="65" y="102"/>
                    <a:pt x="73" y="96"/>
                    <a:pt x="81" y="89"/>
                  </a:cubicBezTo>
                  <a:cubicBezTo>
                    <a:pt x="82" y="88"/>
                    <a:pt x="80" y="88"/>
                    <a:pt x="80" y="87"/>
                  </a:cubicBezTo>
                  <a:cubicBezTo>
                    <a:pt x="77" y="86"/>
                    <a:pt x="74" y="85"/>
                    <a:pt x="70" y="85"/>
                  </a:cubicBezTo>
                  <a:cubicBezTo>
                    <a:pt x="69" y="87"/>
                    <a:pt x="67" y="88"/>
                    <a:pt x="66" y="87"/>
                  </a:cubicBezTo>
                  <a:cubicBezTo>
                    <a:pt x="59" y="89"/>
                    <a:pt x="52" y="91"/>
                    <a:pt x="47" y="94"/>
                  </a:cubicBezTo>
                  <a:cubicBezTo>
                    <a:pt x="44" y="95"/>
                    <a:pt x="41" y="98"/>
                    <a:pt x="36" y="98"/>
                  </a:cubicBezTo>
                  <a:cubicBezTo>
                    <a:pt x="36" y="98"/>
                    <a:pt x="35" y="98"/>
                    <a:pt x="35" y="97"/>
                  </a:cubicBezTo>
                  <a:cubicBezTo>
                    <a:pt x="34" y="96"/>
                    <a:pt x="33" y="94"/>
                    <a:pt x="33" y="92"/>
                  </a:cubicBezTo>
                  <a:cubicBezTo>
                    <a:pt x="32" y="93"/>
                    <a:pt x="31" y="93"/>
                    <a:pt x="30" y="92"/>
                  </a:cubicBezTo>
                  <a:cubicBezTo>
                    <a:pt x="30" y="92"/>
                    <a:pt x="30" y="91"/>
                    <a:pt x="30" y="90"/>
                  </a:cubicBezTo>
                  <a:cubicBezTo>
                    <a:pt x="28" y="91"/>
                    <a:pt x="26" y="90"/>
                    <a:pt x="27" y="88"/>
                  </a:cubicBezTo>
                  <a:cubicBezTo>
                    <a:pt x="27" y="86"/>
                    <a:pt x="28" y="84"/>
                    <a:pt x="29" y="83"/>
                  </a:cubicBezTo>
                  <a:cubicBezTo>
                    <a:pt x="29" y="82"/>
                    <a:pt x="29" y="81"/>
                    <a:pt x="28" y="80"/>
                  </a:cubicBezTo>
                  <a:cubicBezTo>
                    <a:pt x="27" y="81"/>
                    <a:pt x="26" y="83"/>
                    <a:pt x="25" y="82"/>
                  </a:cubicBezTo>
                  <a:cubicBezTo>
                    <a:pt x="24" y="82"/>
                    <a:pt x="24" y="81"/>
                    <a:pt x="24" y="80"/>
                  </a:cubicBezTo>
                  <a:cubicBezTo>
                    <a:pt x="26" y="75"/>
                    <a:pt x="26" y="75"/>
                    <a:pt x="26" y="75"/>
                  </a:cubicBezTo>
                  <a:cubicBezTo>
                    <a:pt x="26" y="75"/>
                    <a:pt x="25" y="75"/>
                    <a:pt x="25" y="75"/>
                  </a:cubicBezTo>
                  <a:cubicBezTo>
                    <a:pt x="24" y="74"/>
                    <a:pt x="25" y="73"/>
                    <a:pt x="25" y="72"/>
                  </a:cubicBezTo>
                  <a:cubicBezTo>
                    <a:pt x="26" y="71"/>
                    <a:pt x="25" y="70"/>
                    <a:pt x="24" y="69"/>
                  </a:cubicBezTo>
                  <a:cubicBezTo>
                    <a:pt x="24" y="69"/>
                    <a:pt x="23" y="70"/>
                    <a:pt x="23" y="69"/>
                  </a:cubicBezTo>
                  <a:cubicBezTo>
                    <a:pt x="22" y="69"/>
                    <a:pt x="22" y="69"/>
                    <a:pt x="22" y="68"/>
                  </a:cubicBezTo>
                  <a:cubicBezTo>
                    <a:pt x="22" y="68"/>
                    <a:pt x="22" y="67"/>
                    <a:pt x="22" y="66"/>
                  </a:cubicBezTo>
                  <a:cubicBezTo>
                    <a:pt x="22" y="66"/>
                    <a:pt x="21" y="66"/>
                    <a:pt x="21" y="65"/>
                  </a:cubicBezTo>
                  <a:cubicBezTo>
                    <a:pt x="21" y="65"/>
                    <a:pt x="21" y="64"/>
                    <a:pt x="21" y="63"/>
                  </a:cubicBezTo>
                  <a:cubicBezTo>
                    <a:pt x="20" y="64"/>
                    <a:pt x="18" y="66"/>
                    <a:pt x="18" y="64"/>
                  </a:cubicBezTo>
                  <a:cubicBezTo>
                    <a:pt x="18" y="61"/>
                    <a:pt x="19" y="59"/>
                    <a:pt x="20" y="58"/>
                  </a:cubicBezTo>
                  <a:cubicBezTo>
                    <a:pt x="19" y="58"/>
                    <a:pt x="19" y="58"/>
                    <a:pt x="19" y="58"/>
                  </a:cubicBezTo>
                  <a:cubicBezTo>
                    <a:pt x="18" y="57"/>
                    <a:pt x="18" y="56"/>
                    <a:pt x="18" y="56"/>
                  </a:cubicBezTo>
                  <a:cubicBezTo>
                    <a:pt x="18" y="56"/>
                    <a:pt x="16" y="56"/>
                    <a:pt x="17" y="55"/>
                  </a:cubicBezTo>
                  <a:cubicBezTo>
                    <a:pt x="17" y="53"/>
                    <a:pt x="18" y="52"/>
                    <a:pt x="19" y="51"/>
                  </a:cubicBezTo>
                  <a:cubicBezTo>
                    <a:pt x="19" y="50"/>
                    <a:pt x="19" y="49"/>
                    <a:pt x="19" y="49"/>
                  </a:cubicBezTo>
                  <a:cubicBezTo>
                    <a:pt x="19" y="50"/>
                    <a:pt x="19" y="50"/>
                    <a:pt x="19" y="50"/>
                  </a:cubicBezTo>
                  <a:cubicBezTo>
                    <a:pt x="17" y="49"/>
                    <a:pt x="17" y="51"/>
                    <a:pt x="17" y="52"/>
                  </a:cubicBezTo>
                  <a:cubicBezTo>
                    <a:pt x="16" y="51"/>
                    <a:pt x="16" y="53"/>
                    <a:pt x="15" y="54"/>
                  </a:cubicBezTo>
                  <a:cubicBezTo>
                    <a:pt x="13" y="54"/>
                    <a:pt x="10" y="56"/>
                    <a:pt x="10" y="60"/>
                  </a:cubicBezTo>
                  <a:cubicBezTo>
                    <a:pt x="10" y="58"/>
                    <a:pt x="9" y="60"/>
                    <a:pt x="9" y="61"/>
                  </a:cubicBezTo>
                  <a:cubicBezTo>
                    <a:pt x="8" y="61"/>
                    <a:pt x="7" y="60"/>
                    <a:pt x="7" y="60"/>
                  </a:cubicBezTo>
                  <a:cubicBezTo>
                    <a:pt x="10" y="55"/>
                    <a:pt x="13" y="51"/>
                    <a:pt x="17" y="46"/>
                  </a:cubicBezTo>
                  <a:cubicBezTo>
                    <a:pt x="17" y="44"/>
                    <a:pt x="17" y="42"/>
                    <a:pt x="18" y="41"/>
                  </a:cubicBezTo>
                  <a:cubicBezTo>
                    <a:pt x="19" y="41"/>
                    <a:pt x="19" y="41"/>
                    <a:pt x="19" y="41"/>
                  </a:cubicBezTo>
                  <a:cubicBezTo>
                    <a:pt x="24" y="35"/>
                    <a:pt x="28" y="29"/>
                    <a:pt x="33" y="23"/>
                  </a:cubicBezTo>
                  <a:cubicBezTo>
                    <a:pt x="34" y="22"/>
                    <a:pt x="33" y="21"/>
                    <a:pt x="32" y="20"/>
                  </a:cubicBezTo>
                  <a:cubicBezTo>
                    <a:pt x="34" y="19"/>
                    <a:pt x="33" y="18"/>
                    <a:pt x="34" y="18"/>
                  </a:cubicBezTo>
                  <a:cubicBezTo>
                    <a:pt x="35" y="19"/>
                    <a:pt x="37" y="18"/>
                    <a:pt x="37" y="20"/>
                  </a:cubicBezTo>
                  <a:cubicBezTo>
                    <a:pt x="55" y="1"/>
                    <a:pt x="55" y="1"/>
                    <a:pt x="55" y="1"/>
                  </a:cubicBezTo>
                  <a:cubicBezTo>
                    <a:pt x="55" y="0"/>
                    <a:pt x="56" y="1"/>
                    <a:pt x="56" y="1"/>
                  </a:cubicBezTo>
                  <a:cubicBezTo>
                    <a:pt x="55" y="2"/>
                    <a:pt x="57" y="3"/>
                    <a:pt x="56" y="3"/>
                  </a:cubicBezTo>
                  <a:cubicBezTo>
                    <a:pt x="56" y="4"/>
                    <a:pt x="55" y="4"/>
                    <a:pt x="54" y="5"/>
                  </a:cubicBezTo>
                  <a:cubicBezTo>
                    <a:pt x="54" y="4"/>
                    <a:pt x="54" y="4"/>
                    <a:pt x="54" y="4"/>
                  </a:cubicBezTo>
                  <a:cubicBezTo>
                    <a:pt x="55" y="3"/>
                    <a:pt x="55" y="3"/>
                    <a:pt x="55" y="3"/>
                  </a:cubicBezTo>
                  <a:cubicBezTo>
                    <a:pt x="54" y="4"/>
                    <a:pt x="54" y="4"/>
                    <a:pt x="54" y="4"/>
                  </a:cubicBezTo>
                  <a:cubicBezTo>
                    <a:pt x="54" y="5"/>
                    <a:pt x="54" y="5"/>
                    <a:pt x="54" y="5"/>
                  </a:cubicBezTo>
                  <a:cubicBezTo>
                    <a:pt x="54" y="5"/>
                    <a:pt x="54" y="6"/>
                    <a:pt x="52" y="6"/>
                  </a:cubicBezTo>
                  <a:cubicBezTo>
                    <a:pt x="52" y="6"/>
                    <a:pt x="52" y="7"/>
                    <a:pt x="51" y="8"/>
                  </a:cubicBezTo>
                  <a:cubicBezTo>
                    <a:pt x="52" y="9"/>
                    <a:pt x="51" y="10"/>
                    <a:pt x="50" y="10"/>
                  </a:cubicBezTo>
                  <a:cubicBezTo>
                    <a:pt x="49" y="11"/>
                    <a:pt x="49" y="12"/>
                    <a:pt x="47" y="13"/>
                  </a:cubicBezTo>
                  <a:cubicBezTo>
                    <a:pt x="50" y="13"/>
                    <a:pt x="52" y="12"/>
                    <a:pt x="53" y="11"/>
                  </a:cubicBezTo>
                  <a:cubicBezTo>
                    <a:pt x="62" y="8"/>
                    <a:pt x="71" y="6"/>
                    <a:pt x="78" y="2"/>
                  </a:cubicBezTo>
                  <a:cubicBezTo>
                    <a:pt x="84" y="1"/>
                    <a:pt x="88" y="1"/>
                    <a:pt x="94" y="1"/>
                  </a:cubicBezTo>
                  <a:cubicBezTo>
                    <a:pt x="95" y="1"/>
                    <a:pt x="97" y="2"/>
                    <a:pt x="98" y="2"/>
                  </a:cubicBezTo>
                  <a:cubicBezTo>
                    <a:pt x="104" y="2"/>
                    <a:pt x="109" y="3"/>
                    <a:pt x="115" y="5"/>
                  </a:cubicBezTo>
                  <a:cubicBezTo>
                    <a:pt x="115" y="4"/>
                    <a:pt x="115" y="4"/>
                    <a:pt x="116" y="4"/>
                  </a:cubicBezTo>
                  <a:cubicBezTo>
                    <a:pt x="119" y="5"/>
                    <a:pt x="122" y="5"/>
                    <a:pt x="125" y="7"/>
                  </a:cubicBezTo>
                  <a:cubicBezTo>
                    <a:pt x="127" y="9"/>
                    <a:pt x="130" y="10"/>
                    <a:pt x="133" y="11"/>
                  </a:cubicBezTo>
                  <a:cubicBezTo>
                    <a:pt x="136" y="13"/>
                    <a:pt x="139" y="14"/>
                    <a:pt x="141" y="16"/>
                  </a:cubicBezTo>
                  <a:cubicBezTo>
                    <a:pt x="142" y="17"/>
                    <a:pt x="140" y="19"/>
                    <a:pt x="142" y="19"/>
                  </a:cubicBezTo>
                  <a:cubicBezTo>
                    <a:pt x="143" y="20"/>
                    <a:pt x="143" y="18"/>
                    <a:pt x="144" y="18"/>
                  </a:cubicBezTo>
                  <a:cubicBezTo>
                    <a:pt x="150" y="21"/>
                    <a:pt x="154" y="27"/>
                    <a:pt x="156" y="34"/>
                  </a:cubicBezTo>
                  <a:cubicBezTo>
                    <a:pt x="156" y="34"/>
                    <a:pt x="157" y="35"/>
                    <a:pt x="158" y="37"/>
                  </a:cubicBezTo>
                  <a:cubicBezTo>
                    <a:pt x="159" y="39"/>
                    <a:pt x="161" y="40"/>
                    <a:pt x="162" y="43"/>
                  </a:cubicBezTo>
                  <a:cubicBezTo>
                    <a:pt x="162" y="44"/>
                    <a:pt x="162" y="46"/>
                    <a:pt x="161" y="46"/>
                  </a:cubicBezTo>
                  <a:cubicBezTo>
                    <a:pt x="161" y="49"/>
                    <a:pt x="162" y="51"/>
                    <a:pt x="164" y="53"/>
                  </a:cubicBezTo>
                  <a:cubicBezTo>
                    <a:pt x="165" y="55"/>
                    <a:pt x="164" y="57"/>
                    <a:pt x="164" y="60"/>
                  </a:cubicBezTo>
                  <a:cubicBezTo>
                    <a:pt x="163" y="62"/>
                    <a:pt x="163" y="64"/>
                    <a:pt x="162" y="66"/>
                  </a:cubicBezTo>
                  <a:cubicBezTo>
                    <a:pt x="163" y="67"/>
                    <a:pt x="163" y="68"/>
                    <a:pt x="162" y="70"/>
                  </a:cubicBezTo>
                  <a:cubicBezTo>
                    <a:pt x="160" y="84"/>
                    <a:pt x="150" y="91"/>
                    <a:pt x="142" y="98"/>
                  </a:cubicBezTo>
                  <a:cubicBezTo>
                    <a:pt x="140" y="101"/>
                    <a:pt x="137" y="102"/>
                    <a:pt x="135" y="104"/>
                  </a:cubicBezTo>
                  <a:cubicBezTo>
                    <a:pt x="135" y="105"/>
                    <a:pt x="136" y="106"/>
                    <a:pt x="136" y="107"/>
                  </a:cubicBezTo>
                  <a:cubicBezTo>
                    <a:pt x="135" y="108"/>
                    <a:pt x="134" y="108"/>
                    <a:pt x="133" y="109"/>
                  </a:cubicBezTo>
                  <a:cubicBezTo>
                    <a:pt x="132" y="109"/>
                    <a:pt x="132" y="109"/>
                    <a:pt x="131" y="110"/>
                  </a:cubicBezTo>
                  <a:cubicBezTo>
                    <a:pt x="134" y="110"/>
                    <a:pt x="137" y="109"/>
                    <a:pt x="140" y="111"/>
                  </a:cubicBezTo>
                  <a:cubicBezTo>
                    <a:pt x="140" y="111"/>
                    <a:pt x="141" y="112"/>
                    <a:pt x="141" y="112"/>
                  </a:cubicBezTo>
                  <a:cubicBezTo>
                    <a:pt x="141" y="113"/>
                    <a:pt x="140" y="114"/>
                    <a:pt x="139" y="115"/>
                  </a:cubicBezTo>
                  <a:cubicBezTo>
                    <a:pt x="138" y="115"/>
                    <a:pt x="138" y="114"/>
                    <a:pt x="137" y="115"/>
                  </a:cubicBezTo>
                  <a:cubicBezTo>
                    <a:pt x="150" y="117"/>
                    <a:pt x="150" y="117"/>
                    <a:pt x="150" y="117"/>
                  </a:cubicBezTo>
                  <a:cubicBezTo>
                    <a:pt x="149" y="119"/>
                    <a:pt x="151" y="120"/>
                    <a:pt x="151" y="121"/>
                  </a:cubicBezTo>
                  <a:cubicBezTo>
                    <a:pt x="153" y="120"/>
                    <a:pt x="155" y="121"/>
                    <a:pt x="156" y="122"/>
                  </a:cubicBezTo>
                  <a:cubicBezTo>
                    <a:pt x="160" y="123"/>
                    <a:pt x="164" y="124"/>
                    <a:pt x="167" y="124"/>
                  </a:cubicBezTo>
                  <a:cubicBezTo>
                    <a:pt x="168" y="124"/>
                    <a:pt x="168" y="124"/>
                    <a:pt x="168" y="125"/>
                  </a:cubicBezTo>
                  <a:cubicBezTo>
                    <a:pt x="167" y="128"/>
                    <a:pt x="164" y="131"/>
                    <a:pt x="164" y="135"/>
                  </a:cubicBezTo>
                  <a:cubicBezTo>
                    <a:pt x="164" y="135"/>
                    <a:pt x="163" y="135"/>
                    <a:pt x="163" y="136"/>
                  </a:cubicBezTo>
                  <a:cubicBezTo>
                    <a:pt x="160" y="145"/>
                    <a:pt x="156" y="152"/>
                    <a:pt x="153" y="160"/>
                  </a:cubicBezTo>
                  <a:cubicBezTo>
                    <a:pt x="153" y="166"/>
                    <a:pt x="150" y="172"/>
                    <a:pt x="147" y="177"/>
                  </a:cubicBezTo>
                  <a:cubicBezTo>
                    <a:pt x="147" y="177"/>
                    <a:pt x="147" y="178"/>
                    <a:pt x="147" y="178"/>
                  </a:cubicBezTo>
                  <a:cubicBezTo>
                    <a:pt x="147" y="179"/>
                    <a:pt x="146" y="180"/>
                    <a:pt x="145" y="181"/>
                  </a:cubicBezTo>
                  <a:cubicBezTo>
                    <a:pt x="148" y="180"/>
                    <a:pt x="151" y="178"/>
                    <a:pt x="153" y="176"/>
                  </a:cubicBezTo>
                  <a:cubicBezTo>
                    <a:pt x="154" y="175"/>
                    <a:pt x="156" y="174"/>
                    <a:pt x="157" y="174"/>
                  </a:cubicBezTo>
                  <a:cubicBezTo>
                    <a:pt x="158" y="174"/>
                    <a:pt x="158" y="175"/>
                    <a:pt x="158" y="175"/>
                  </a:cubicBezTo>
                  <a:cubicBezTo>
                    <a:pt x="156" y="176"/>
                    <a:pt x="155" y="178"/>
                    <a:pt x="153" y="179"/>
                  </a:cubicBezTo>
                  <a:cubicBezTo>
                    <a:pt x="153" y="180"/>
                    <a:pt x="152" y="181"/>
                    <a:pt x="152" y="181"/>
                  </a:cubicBezTo>
                  <a:cubicBezTo>
                    <a:pt x="147" y="185"/>
                    <a:pt x="147" y="185"/>
                    <a:pt x="147" y="185"/>
                  </a:cubicBezTo>
                  <a:cubicBezTo>
                    <a:pt x="148" y="185"/>
                    <a:pt x="148" y="186"/>
                    <a:pt x="147" y="187"/>
                  </a:cubicBezTo>
                  <a:cubicBezTo>
                    <a:pt x="148" y="186"/>
                    <a:pt x="149" y="187"/>
                    <a:pt x="148" y="188"/>
                  </a:cubicBezTo>
                  <a:cubicBezTo>
                    <a:pt x="144" y="190"/>
                    <a:pt x="140" y="192"/>
                    <a:pt x="136" y="194"/>
                  </a:cubicBezTo>
                  <a:cubicBezTo>
                    <a:pt x="135" y="196"/>
                    <a:pt x="133" y="197"/>
                    <a:pt x="131" y="197"/>
                  </a:cubicBezTo>
                  <a:cubicBezTo>
                    <a:pt x="126" y="201"/>
                    <a:pt x="122" y="205"/>
                    <a:pt x="118" y="209"/>
                  </a:cubicBezTo>
                  <a:cubicBezTo>
                    <a:pt x="112" y="213"/>
                    <a:pt x="112" y="213"/>
                    <a:pt x="112" y="213"/>
                  </a:cubicBezTo>
                  <a:cubicBezTo>
                    <a:pt x="112" y="213"/>
                    <a:pt x="111" y="212"/>
                    <a:pt x="111" y="212"/>
                  </a:cubicBezTo>
                  <a:cubicBezTo>
                    <a:pt x="114" y="208"/>
                    <a:pt x="117" y="206"/>
                    <a:pt x="120" y="203"/>
                  </a:cubicBezTo>
                  <a:cubicBezTo>
                    <a:pt x="117" y="204"/>
                    <a:pt x="113" y="207"/>
                    <a:pt x="110" y="208"/>
                  </a:cubicBezTo>
                  <a:cubicBezTo>
                    <a:pt x="109" y="209"/>
                    <a:pt x="109" y="209"/>
                    <a:pt x="108" y="209"/>
                  </a:cubicBezTo>
                  <a:cubicBezTo>
                    <a:pt x="108" y="209"/>
                    <a:pt x="107" y="208"/>
                    <a:pt x="108" y="207"/>
                  </a:cubicBezTo>
                  <a:cubicBezTo>
                    <a:pt x="110" y="206"/>
                    <a:pt x="113" y="204"/>
                    <a:pt x="115" y="202"/>
                  </a:cubicBezTo>
                  <a:cubicBezTo>
                    <a:pt x="114" y="202"/>
                    <a:pt x="113" y="201"/>
                    <a:pt x="112" y="202"/>
                  </a:cubicBezTo>
                  <a:cubicBezTo>
                    <a:pt x="110" y="203"/>
                    <a:pt x="107" y="205"/>
                    <a:pt x="105" y="206"/>
                  </a:cubicBezTo>
                  <a:cubicBezTo>
                    <a:pt x="104" y="206"/>
                    <a:pt x="103" y="206"/>
                    <a:pt x="103" y="205"/>
                  </a:cubicBezTo>
                  <a:cubicBezTo>
                    <a:pt x="103" y="203"/>
                    <a:pt x="104" y="202"/>
                    <a:pt x="105" y="201"/>
                  </a:cubicBezTo>
                  <a:cubicBezTo>
                    <a:pt x="104" y="201"/>
                    <a:pt x="103" y="202"/>
                    <a:pt x="102" y="201"/>
                  </a:cubicBezTo>
                  <a:cubicBezTo>
                    <a:pt x="101" y="199"/>
                    <a:pt x="98" y="200"/>
                    <a:pt x="97" y="201"/>
                  </a:cubicBezTo>
                  <a:cubicBezTo>
                    <a:pt x="96" y="201"/>
                    <a:pt x="96" y="201"/>
                    <a:pt x="95" y="201"/>
                  </a:cubicBezTo>
                  <a:cubicBezTo>
                    <a:pt x="95" y="201"/>
                    <a:pt x="94" y="200"/>
                    <a:pt x="94" y="200"/>
                  </a:cubicBezTo>
                  <a:cubicBezTo>
                    <a:pt x="88" y="199"/>
                    <a:pt x="88" y="199"/>
                    <a:pt x="88" y="199"/>
                  </a:cubicBezTo>
                  <a:cubicBezTo>
                    <a:pt x="88" y="199"/>
                    <a:pt x="87" y="200"/>
                    <a:pt x="87" y="199"/>
                  </a:cubicBezTo>
                  <a:cubicBezTo>
                    <a:pt x="85" y="198"/>
                    <a:pt x="81" y="198"/>
                    <a:pt x="80" y="198"/>
                  </a:cubicBezTo>
                  <a:cubicBezTo>
                    <a:pt x="79" y="199"/>
                    <a:pt x="79" y="197"/>
                    <a:pt x="80" y="196"/>
                  </a:cubicBezTo>
                  <a:cubicBezTo>
                    <a:pt x="77" y="195"/>
                    <a:pt x="75" y="198"/>
                    <a:pt x="74" y="198"/>
                  </a:cubicBezTo>
                  <a:cubicBezTo>
                    <a:pt x="73" y="197"/>
                    <a:pt x="73" y="197"/>
                    <a:pt x="73" y="196"/>
                  </a:cubicBezTo>
                  <a:cubicBezTo>
                    <a:pt x="69" y="195"/>
                    <a:pt x="66" y="195"/>
                    <a:pt x="63" y="194"/>
                  </a:cubicBezTo>
                  <a:cubicBezTo>
                    <a:pt x="61" y="195"/>
                    <a:pt x="60" y="197"/>
                    <a:pt x="59" y="198"/>
                  </a:cubicBezTo>
                  <a:cubicBezTo>
                    <a:pt x="58" y="198"/>
                    <a:pt x="58" y="197"/>
                    <a:pt x="58" y="196"/>
                  </a:cubicBezTo>
                  <a:cubicBezTo>
                    <a:pt x="57" y="195"/>
                    <a:pt x="58" y="194"/>
                    <a:pt x="58" y="193"/>
                  </a:cubicBezTo>
                  <a:cubicBezTo>
                    <a:pt x="57" y="192"/>
                    <a:pt x="56" y="192"/>
                    <a:pt x="55" y="192"/>
                  </a:cubicBezTo>
                  <a:cubicBezTo>
                    <a:pt x="54" y="192"/>
                    <a:pt x="54" y="193"/>
                    <a:pt x="53" y="193"/>
                  </a:cubicBezTo>
                  <a:cubicBezTo>
                    <a:pt x="52" y="193"/>
                    <a:pt x="52" y="192"/>
                    <a:pt x="52" y="191"/>
                  </a:cubicBezTo>
                  <a:cubicBezTo>
                    <a:pt x="51" y="190"/>
                    <a:pt x="50" y="192"/>
                    <a:pt x="50" y="192"/>
                  </a:cubicBezTo>
                  <a:cubicBezTo>
                    <a:pt x="49" y="193"/>
                    <a:pt x="48" y="194"/>
                    <a:pt x="47" y="193"/>
                  </a:cubicBezTo>
                  <a:cubicBezTo>
                    <a:pt x="46" y="192"/>
                    <a:pt x="47" y="191"/>
                    <a:pt x="47" y="190"/>
                  </a:cubicBezTo>
                  <a:cubicBezTo>
                    <a:pt x="47" y="189"/>
                    <a:pt x="46" y="190"/>
                    <a:pt x="45" y="190"/>
                  </a:cubicBezTo>
                  <a:cubicBezTo>
                    <a:pt x="44" y="192"/>
                    <a:pt x="42" y="194"/>
                    <a:pt x="41" y="195"/>
                  </a:cubicBezTo>
                  <a:cubicBezTo>
                    <a:pt x="40" y="195"/>
                    <a:pt x="40" y="194"/>
                    <a:pt x="39" y="194"/>
                  </a:cubicBezTo>
                  <a:cubicBezTo>
                    <a:pt x="39" y="193"/>
                    <a:pt x="40" y="193"/>
                    <a:pt x="40" y="192"/>
                  </a:cubicBezTo>
                  <a:cubicBezTo>
                    <a:pt x="39" y="192"/>
                    <a:pt x="37" y="192"/>
                    <a:pt x="38" y="190"/>
                  </a:cubicBezTo>
                  <a:cubicBezTo>
                    <a:pt x="38" y="190"/>
                    <a:pt x="38" y="189"/>
                    <a:pt x="38" y="188"/>
                  </a:cubicBezTo>
                  <a:cubicBezTo>
                    <a:pt x="33" y="188"/>
                    <a:pt x="33" y="188"/>
                    <a:pt x="33" y="188"/>
                  </a:cubicBezTo>
                  <a:cubicBezTo>
                    <a:pt x="32" y="188"/>
                    <a:pt x="32" y="190"/>
                    <a:pt x="31" y="190"/>
                  </a:cubicBezTo>
                  <a:cubicBezTo>
                    <a:pt x="30" y="190"/>
                    <a:pt x="30" y="189"/>
                    <a:pt x="30" y="189"/>
                  </a:cubicBezTo>
                  <a:cubicBezTo>
                    <a:pt x="30" y="189"/>
                    <a:pt x="30" y="188"/>
                    <a:pt x="30" y="187"/>
                  </a:cubicBezTo>
                  <a:cubicBezTo>
                    <a:pt x="27" y="187"/>
                    <a:pt x="27" y="187"/>
                    <a:pt x="27" y="187"/>
                  </a:cubicBezTo>
                  <a:cubicBezTo>
                    <a:pt x="27" y="188"/>
                    <a:pt x="26" y="189"/>
                    <a:pt x="25" y="189"/>
                  </a:cubicBezTo>
                  <a:cubicBezTo>
                    <a:pt x="25" y="189"/>
                    <a:pt x="25" y="188"/>
                    <a:pt x="24" y="188"/>
                  </a:cubicBezTo>
                  <a:cubicBezTo>
                    <a:pt x="25" y="189"/>
                    <a:pt x="25" y="190"/>
                    <a:pt x="25" y="191"/>
                  </a:cubicBezTo>
                  <a:cubicBezTo>
                    <a:pt x="25" y="192"/>
                    <a:pt x="24" y="192"/>
                    <a:pt x="23" y="192"/>
                  </a:cubicBezTo>
                  <a:cubicBezTo>
                    <a:pt x="23" y="192"/>
                    <a:pt x="22" y="191"/>
                    <a:pt x="22" y="191"/>
                  </a:cubicBezTo>
                  <a:cubicBezTo>
                    <a:pt x="17" y="195"/>
                    <a:pt x="13" y="199"/>
                    <a:pt x="9" y="205"/>
                  </a:cubicBezTo>
                  <a:cubicBezTo>
                    <a:pt x="9" y="205"/>
                    <a:pt x="8" y="205"/>
                    <a:pt x="8" y="205"/>
                  </a:cubicBezTo>
                  <a:cubicBezTo>
                    <a:pt x="7" y="205"/>
                    <a:pt x="7" y="204"/>
                    <a:pt x="7" y="204"/>
                  </a:cubicBezTo>
                  <a:cubicBezTo>
                    <a:pt x="12" y="198"/>
                    <a:pt x="16" y="193"/>
                    <a:pt x="21" y="188"/>
                  </a:cubicBezTo>
                  <a:cubicBezTo>
                    <a:pt x="20" y="187"/>
                    <a:pt x="20" y="186"/>
                    <a:pt x="20" y="185"/>
                  </a:cubicBezTo>
                  <a:cubicBezTo>
                    <a:pt x="19" y="186"/>
                    <a:pt x="19" y="186"/>
                    <a:pt x="18" y="186"/>
                  </a:cubicBezTo>
                  <a:cubicBezTo>
                    <a:pt x="17" y="185"/>
                    <a:pt x="15" y="183"/>
                    <a:pt x="16" y="181"/>
                  </a:cubicBezTo>
                  <a:cubicBezTo>
                    <a:pt x="14" y="174"/>
                    <a:pt x="13" y="165"/>
                    <a:pt x="15" y="155"/>
                  </a:cubicBezTo>
                  <a:cubicBezTo>
                    <a:pt x="15" y="153"/>
                    <a:pt x="13" y="154"/>
                    <a:pt x="14" y="152"/>
                  </a:cubicBezTo>
                  <a:cubicBezTo>
                    <a:pt x="14" y="151"/>
                    <a:pt x="15" y="151"/>
                    <a:pt x="15" y="150"/>
                  </a:cubicBezTo>
                  <a:cubicBezTo>
                    <a:pt x="14" y="149"/>
                    <a:pt x="14" y="149"/>
                    <a:pt x="13" y="149"/>
                  </a:cubicBezTo>
                  <a:cubicBezTo>
                    <a:pt x="12" y="149"/>
                    <a:pt x="12" y="149"/>
                    <a:pt x="12" y="150"/>
                  </a:cubicBezTo>
                  <a:cubicBezTo>
                    <a:pt x="12" y="151"/>
                    <a:pt x="13" y="151"/>
                    <a:pt x="12" y="151"/>
                  </a:cubicBezTo>
                  <a:cubicBezTo>
                    <a:pt x="11" y="151"/>
                    <a:pt x="11" y="152"/>
                    <a:pt x="10" y="152"/>
                  </a:cubicBezTo>
                  <a:cubicBezTo>
                    <a:pt x="8" y="152"/>
                    <a:pt x="9" y="150"/>
                    <a:pt x="9" y="149"/>
                  </a:cubicBezTo>
                  <a:close/>
                </a:path>
              </a:pathLst>
            </a:custGeom>
            <a:solidFill>
              <a:srgbClr val="DECC00"/>
            </a:solidFill>
            <a:ln>
              <a:noFill/>
            </a:ln>
          </p:spPr>
          <p:txBody>
            <a:bodyPr vert="horz" wrap="square" lIns="91440" tIns="45720" rIns="91440" bIns="45720" numCol="1" anchor="t" anchorCtr="0" compatLnSpc="1">
              <a:normAutofit/>
            </a:bodyPr>
            <a:p>
              <a:pPr algn="ctr"/>
              <a:endParaRPr lang="zh-CN" altLang="en-US"/>
            </a:p>
          </p:txBody>
        </p:sp>
        <p:sp>
          <p:nvSpPr>
            <p:cNvPr id="19" name="矩形 18"/>
            <p:cNvSpPr/>
            <p:nvPr>
              <p:custDataLst>
                <p:tags r:id="rId7"/>
              </p:custDataLst>
            </p:nvPr>
          </p:nvSpPr>
          <p:spPr>
            <a:xfrm>
              <a:off x="2651576" y="3023485"/>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RetentionPolicy.CLASS 注解只被保留到编译进行的时候，它并不会被加载到 JVM 中。</a:t>
              </a:r>
              <a:endParaRPr lang="zh-CN" altLang="en-US" dirty="0">
                <a:solidFill>
                  <a:schemeClr val="bg1">
                    <a:lumMod val="65000"/>
                  </a:schemeClr>
                </a:solidFill>
              </a:endParaRPr>
            </a:p>
          </p:txBody>
        </p:sp>
      </p:grpSp>
      <p:grpSp>
        <p:nvGrpSpPr>
          <p:cNvPr id="14" name="组合 13"/>
          <p:cNvGrpSpPr/>
          <p:nvPr>
            <p:custDataLst>
              <p:tags r:id="rId8"/>
            </p:custDataLst>
          </p:nvPr>
        </p:nvGrpSpPr>
        <p:grpSpPr>
          <a:xfrm rot="0">
            <a:off x="1037896" y="4904615"/>
            <a:ext cx="7046857" cy="1331518"/>
            <a:chOff x="1849108" y="4638198"/>
            <a:chExt cx="5872489" cy="1109457"/>
          </a:xfrm>
        </p:grpSpPr>
        <p:sp>
          <p:nvSpPr>
            <p:cNvPr id="15" name="Freeform 5"/>
            <p:cNvSpPr>
              <a:spLocks noChangeAspect="1" noEditPoints="1"/>
            </p:cNvSpPr>
            <p:nvPr>
              <p:custDataLst>
                <p:tags r:id="rId9"/>
              </p:custDataLst>
            </p:nvPr>
          </p:nvSpPr>
          <p:spPr bwMode="auto">
            <a:xfrm>
              <a:off x="1849108" y="4638198"/>
              <a:ext cx="497382" cy="776216"/>
            </a:xfrm>
            <a:custGeom>
              <a:avLst/>
              <a:gdLst>
                <a:gd name="T0" fmla="*/ 45 w 137"/>
                <a:gd name="T1" fmla="*/ 91 h 215"/>
                <a:gd name="T2" fmla="*/ 54 w 137"/>
                <a:gd name="T3" fmla="*/ 198 h 215"/>
                <a:gd name="T4" fmla="*/ 90 w 137"/>
                <a:gd name="T5" fmla="*/ 12 h 215"/>
                <a:gd name="T6" fmla="*/ 99 w 137"/>
                <a:gd name="T7" fmla="*/ 15 h 215"/>
                <a:gd name="T8" fmla="*/ 14 w 137"/>
                <a:gd name="T9" fmla="*/ 174 h 215"/>
                <a:gd name="T10" fmla="*/ 16 w 137"/>
                <a:gd name="T11" fmla="*/ 162 h 215"/>
                <a:gd name="T12" fmla="*/ 41 w 137"/>
                <a:gd name="T13" fmla="*/ 118 h 215"/>
                <a:gd name="T14" fmla="*/ 33 w 137"/>
                <a:gd name="T15" fmla="*/ 71 h 215"/>
                <a:gd name="T16" fmla="*/ 14 w 137"/>
                <a:gd name="T17" fmla="*/ 174 h 215"/>
                <a:gd name="T18" fmla="*/ 74 w 137"/>
                <a:gd name="T19" fmla="*/ 14 h 215"/>
                <a:gd name="T20" fmla="*/ 104 w 137"/>
                <a:gd name="T21" fmla="*/ 98 h 215"/>
                <a:gd name="T22" fmla="*/ 37 w 137"/>
                <a:gd name="T23" fmla="*/ 205 h 215"/>
                <a:gd name="T24" fmla="*/ 12 w 137"/>
                <a:gd name="T25" fmla="*/ 171 h 215"/>
                <a:gd name="T26" fmla="*/ 29 w 137"/>
                <a:gd name="T27" fmla="*/ 62 h 215"/>
                <a:gd name="T28" fmla="*/ 46 w 137"/>
                <a:gd name="T29" fmla="*/ 96 h 215"/>
                <a:gd name="T30" fmla="*/ 33 w 137"/>
                <a:gd name="T31" fmla="*/ 204 h 215"/>
                <a:gd name="T32" fmla="*/ 80 w 137"/>
                <a:gd name="T33" fmla="*/ 58 h 215"/>
                <a:gd name="T34" fmla="*/ 85 w 137"/>
                <a:gd name="T35" fmla="*/ 192 h 215"/>
                <a:gd name="T36" fmla="*/ 64 w 137"/>
                <a:gd name="T37" fmla="*/ 126 h 215"/>
                <a:gd name="T38" fmla="*/ 82 w 137"/>
                <a:gd name="T39" fmla="*/ 69 h 215"/>
                <a:gd name="T40" fmla="*/ 46 w 137"/>
                <a:gd name="T41" fmla="*/ 93 h 215"/>
                <a:gd name="T42" fmla="*/ 16 w 137"/>
                <a:gd name="T43" fmla="*/ 196 h 215"/>
                <a:gd name="T44" fmla="*/ 61 w 137"/>
                <a:gd name="T45" fmla="*/ 125 h 215"/>
                <a:gd name="T46" fmla="*/ 117 w 137"/>
                <a:gd name="T47" fmla="*/ 98 h 215"/>
                <a:gd name="T48" fmla="*/ 114 w 137"/>
                <a:gd name="T49" fmla="*/ 40 h 215"/>
                <a:gd name="T50" fmla="*/ 53 w 137"/>
                <a:gd name="T51" fmla="*/ 194 h 215"/>
                <a:gd name="T52" fmla="*/ 79 w 137"/>
                <a:gd name="T53" fmla="*/ 15 h 215"/>
                <a:gd name="T54" fmla="*/ 31 w 137"/>
                <a:gd name="T55" fmla="*/ 66 h 215"/>
                <a:gd name="T56" fmla="*/ 26 w 137"/>
                <a:gd name="T57" fmla="*/ 54 h 215"/>
                <a:gd name="T58" fmla="*/ 44 w 137"/>
                <a:gd name="T59" fmla="*/ 206 h 215"/>
                <a:gd name="T60" fmla="*/ 72 w 137"/>
                <a:gd name="T61" fmla="*/ 134 h 215"/>
                <a:gd name="T62" fmla="*/ 23 w 137"/>
                <a:gd name="T63" fmla="*/ 186 h 215"/>
                <a:gd name="T64" fmla="*/ 39 w 137"/>
                <a:gd name="T65" fmla="*/ 192 h 215"/>
                <a:gd name="T66" fmla="*/ 89 w 137"/>
                <a:gd name="T67" fmla="*/ 190 h 215"/>
                <a:gd name="T68" fmla="*/ 77 w 137"/>
                <a:gd name="T69" fmla="*/ 194 h 215"/>
                <a:gd name="T70" fmla="*/ 36 w 137"/>
                <a:gd name="T71" fmla="*/ 64 h 215"/>
                <a:gd name="T72" fmla="*/ 31 w 137"/>
                <a:gd name="T73" fmla="*/ 70 h 215"/>
                <a:gd name="T74" fmla="*/ 110 w 137"/>
                <a:gd name="T75" fmla="*/ 119 h 215"/>
                <a:gd name="T76" fmla="*/ 109 w 137"/>
                <a:gd name="T77" fmla="*/ 108 h 215"/>
                <a:gd name="T78" fmla="*/ 85 w 137"/>
                <a:gd name="T79" fmla="*/ 92 h 215"/>
                <a:gd name="T80" fmla="*/ 106 w 137"/>
                <a:gd name="T81" fmla="*/ 41 h 215"/>
                <a:gd name="T82" fmla="*/ 95 w 137"/>
                <a:gd name="T83" fmla="*/ 32 h 215"/>
                <a:gd name="T84" fmla="*/ 91 w 137"/>
                <a:gd name="T85" fmla="*/ 32 h 215"/>
                <a:gd name="T86" fmla="*/ 94 w 137"/>
                <a:gd name="T87" fmla="*/ 11 h 215"/>
                <a:gd name="T88" fmla="*/ 81 w 137"/>
                <a:gd name="T89" fmla="*/ 16 h 215"/>
                <a:gd name="T90" fmla="*/ 57 w 137"/>
                <a:gd name="T91" fmla="*/ 31 h 215"/>
                <a:gd name="T92" fmla="*/ 45 w 137"/>
                <a:gd name="T93" fmla="*/ 33 h 215"/>
                <a:gd name="T94" fmla="*/ 88 w 137"/>
                <a:gd name="T95" fmla="*/ 59 h 215"/>
                <a:gd name="T96" fmla="*/ 32 w 137"/>
                <a:gd name="T97" fmla="*/ 158 h 215"/>
                <a:gd name="T98" fmla="*/ 125 w 137"/>
                <a:gd name="T99" fmla="*/ 113 h 215"/>
                <a:gd name="T100" fmla="*/ 122 w 137"/>
                <a:gd name="T101" fmla="*/ 125 h 215"/>
                <a:gd name="T102" fmla="*/ 111 w 137"/>
                <a:gd name="T103" fmla="*/ 146 h 215"/>
                <a:gd name="T104" fmla="*/ 119 w 137"/>
                <a:gd name="T105" fmla="*/ 121 h 215"/>
                <a:gd name="T106" fmla="*/ 34 w 137"/>
                <a:gd name="T107" fmla="*/ 17 h 215"/>
                <a:gd name="T108" fmla="*/ 106 w 137"/>
                <a:gd name="T109" fmla="*/ 84 h 215"/>
                <a:gd name="T110" fmla="*/ 125 w 137"/>
                <a:gd name="T111" fmla="*/ 168 h 215"/>
                <a:gd name="T112" fmla="*/ 22 w 137"/>
                <a:gd name="T113" fmla="*/ 210 h 215"/>
                <a:gd name="T114" fmla="*/ 7 w 137"/>
                <a:gd name="T115" fmla="*/ 203 h 215"/>
                <a:gd name="T116" fmla="*/ 8 w 137"/>
                <a:gd name="T117" fmla="*/ 161 h 215"/>
                <a:gd name="T118" fmla="*/ 57 w 137"/>
                <a:gd name="T119" fmla="*/ 129 h 215"/>
                <a:gd name="T120" fmla="*/ 50 w 137"/>
                <a:gd name="T121" fmla="*/ 82 h 215"/>
                <a:gd name="T122" fmla="*/ 29 w 137"/>
                <a:gd name="T123" fmla="*/ 91 h 215"/>
                <a:gd name="T124" fmla="*/ 22 w 137"/>
                <a:gd name="T125" fmla="*/ 6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15">
                  <a:moveTo>
                    <a:pt x="123" y="111"/>
                  </a:moveTo>
                  <a:cubicBezTo>
                    <a:pt x="124" y="111"/>
                    <a:pt x="124" y="110"/>
                    <a:pt x="125" y="109"/>
                  </a:cubicBezTo>
                  <a:cubicBezTo>
                    <a:pt x="124" y="109"/>
                    <a:pt x="123" y="110"/>
                    <a:pt x="123" y="111"/>
                  </a:cubicBezTo>
                  <a:close/>
                  <a:moveTo>
                    <a:pt x="79" y="11"/>
                  </a:moveTo>
                  <a:cubicBezTo>
                    <a:pt x="79" y="11"/>
                    <a:pt x="79" y="11"/>
                    <a:pt x="80" y="10"/>
                  </a:cubicBezTo>
                  <a:cubicBezTo>
                    <a:pt x="79" y="10"/>
                    <a:pt x="79" y="10"/>
                    <a:pt x="78" y="10"/>
                  </a:cubicBezTo>
                  <a:cubicBezTo>
                    <a:pt x="79" y="11"/>
                    <a:pt x="78" y="11"/>
                    <a:pt x="78" y="12"/>
                  </a:cubicBezTo>
                  <a:cubicBezTo>
                    <a:pt x="79" y="12"/>
                    <a:pt x="79" y="11"/>
                    <a:pt x="79" y="11"/>
                  </a:cubicBezTo>
                  <a:close/>
                  <a:moveTo>
                    <a:pt x="45" y="91"/>
                  </a:moveTo>
                  <a:cubicBezTo>
                    <a:pt x="46" y="91"/>
                    <a:pt x="46" y="90"/>
                    <a:pt x="46" y="89"/>
                  </a:cubicBezTo>
                  <a:cubicBezTo>
                    <a:pt x="46" y="90"/>
                    <a:pt x="45" y="91"/>
                    <a:pt x="45" y="91"/>
                  </a:cubicBezTo>
                  <a:close/>
                  <a:moveTo>
                    <a:pt x="66" y="122"/>
                  </a:moveTo>
                  <a:cubicBezTo>
                    <a:pt x="67" y="121"/>
                    <a:pt x="67" y="121"/>
                    <a:pt x="68" y="120"/>
                  </a:cubicBezTo>
                  <a:cubicBezTo>
                    <a:pt x="68" y="120"/>
                    <a:pt x="67" y="120"/>
                    <a:pt x="67" y="120"/>
                  </a:cubicBezTo>
                  <a:lnTo>
                    <a:pt x="66" y="122"/>
                  </a:lnTo>
                  <a:close/>
                  <a:moveTo>
                    <a:pt x="71" y="24"/>
                  </a:moveTo>
                  <a:cubicBezTo>
                    <a:pt x="72" y="23"/>
                    <a:pt x="73" y="22"/>
                    <a:pt x="73" y="21"/>
                  </a:cubicBezTo>
                  <a:cubicBezTo>
                    <a:pt x="72" y="21"/>
                    <a:pt x="71" y="23"/>
                    <a:pt x="71" y="24"/>
                  </a:cubicBezTo>
                  <a:close/>
                  <a:moveTo>
                    <a:pt x="37" y="71"/>
                  </a:moveTo>
                  <a:cubicBezTo>
                    <a:pt x="36" y="71"/>
                    <a:pt x="35" y="72"/>
                    <a:pt x="35" y="73"/>
                  </a:cubicBezTo>
                  <a:cubicBezTo>
                    <a:pt x="35" y="72"/>
                    <a:pt x="37" y="72"/>
                    <a:pt x="37" y="71"/>
                  </a:cubicBezTo>
                  <a:close/>
                  <a:moveTo>
                    <a:pt x="54" y="198"/>
                  </a:moveTo>
                  <a:cubicBezTo>
                    <a:pt x="54" y="198"/>
                    <a:pt x="53" y="199"/>
                    <a:pt x="53" y="199"/>
                  </a:cubicBezTo>
                  <a:cubicBezTo>
                    <a:pt x="53" y="200"/>
                    <a:pt x="53" y="200"/>
                    <a:pt x="53" y="200"/>
                  </a:cubicBezTo>
                  <a:cubicBezTo>
                    <a:pt x="52" y="200"/>
                    <a:pt x="52" y="200"/>
                    <a:pt x="52" y="200"/>
                  </a:cubicBezTo>
                  <a:cubicBezTo>
                    <a:pt x="52" y="201"/>
                    <a:pt x="52" y="201"/>
                    <a:pt x="52" y="201"/>
                  </a:cubicBezTo>
                  <a:cubicBezTo>
                    <a:pt x="52" y="200"/>
                    <a:pt x="52" y="200"/>
                    <a:pt x="52" y="200"/>
                  </a:cubicBezTo>
                  <a:cubicBezTo>
                    <a:pt x="53" y="200"/>
                    <a:pt x="53" y="200"/>
                    <a:pt x="53" y="200"/>
                  </a:cubicBezTo>
                  <a:cubicBezTo>
                    <a:pt x="53" y="199"/>
                    <a:pt x="53" y="199"/>
                    <a:pt x="53" y="199"/>
                  </a:cubicBezTo>
                  <a:cubicBezTo>
                    <a:pt x="54" y="199"/>
                    <a:pt x="54" y="199"/>
                    <a:pt x="54" y="198"/>
                  </a:cubicBezTo>
                  <a:close/>
                  <a:moveTo>
                    <a:pt x="90" y="12"/>
                  </a:moveTo>
                  <a:cubicBezTo>
                    <a:pt x="90" y="11"/>
                    <a:pt x="91" y="11"/>
                    <a:pt x="92" y="10"/>
                  </a:cubicBezTo>
                  <a:cubicBezTo>
                    <a:pt x="90" y="9"/>
                    <a:pt x="90" y="11"/>
                    <a:pt x="90" y="12"/>
                  </a:cubicBezTo>
                  <a:close/>
                  <a:moveTo>
                    <a:pt x="109" y="95"/>
                  </a:moveTo>
                  <a:cubicBezTo>
                    <a:pt x="110" y="95"/>
                    <a:pt x="110" y="95"/>
                    <a:pt x="110" y="95"/>
                  </a:cubicBezTo>
                  <a:cubicBezTo>
                    <a:pt x="111" y="94"/>
                    <a:pt x="111" y="94"/>
                    <a:pt x="110" y="94"/>
                  </a:cubicBezTo>
                  <a:cubicBezTo>
                    <a:pt x="110" y="94"/>
                    <a:pt x="109" y="96"/>
                    <a:pt x="109" y="95"/>
                  </a:cubicBezTo>
                  <a:close/>
                  <a:moveTo>
                    <a:pt x="95" y="13"/>
                  </a:moveTo>
                  <a:cubicBezTo>
                    <a:pt x="96" y="12"/>
                    <a:pt x="97" y="12"/>
                    <a:pt x="97" y="11"/>
                  </a:cubicBezTo>
                  <a:cubicBezTo>
                    <a:pt x="95" y="10"/>
                    <a:pt x="95" y="12"/>
                    <a:pt x="95" y="13"/>
                  </a:cubicBezTo>
                  <a:close/>
                  <a:moveTo>
                    <a:pt x="99" y="15"/>
                  </a:moveTo>
                  <a:cubicBezTo>
                    <a:pt x="100" y="15"/>
                    <a:pt x="100" y="14"/>
                    <a:pt x="101" y="13"/>
                  </a:cubicBezTo>
                  <a:cubicBezTo>
                    <a:pt x="101" y="12"/>
                    <a:pt x="100" y="13"/>
                    <a:pt x="99" y="14"/>
                  </a:cubicBezTo>
                  <a:cubicBezTo>
                    <a:pt x="99" y="14"/>
                    <a:pt x="99" y="15"/>
                    <a:pt x="99" y="15"/>
                  </a:cubicBezTo>
                  <a:close/>
                  <a:moveTo>
                    <a:pt x="5" y="172"/>
                  </a:moveTo>
                  <a:cubicBezTo>
                    <a:pt x="6" y="172"/>
                    <a:pt x="6" y="172"/>
                    <a:pt x="7" y="172"/>
                  </a:cubicBezTo>
                  <a:cubicBezTo>
                    <a:pt x="8" y="171"/>
                    <a:pt x="7" y="171"/>
                    <a:pt x="6" y="170"/>
                  </a:cubicBezTo>
                  <a:cubicBezTo>
                    <a:pt x="7" y="171"/>
                    <a:pt x="5" y="171"/>
                    <a:pt x="5" y="172"/>
                  </a:cubicBezTo>
                  <a:close/>
                  <a:moveTo>
                    <a:pt x="14" y="174"/>
                  </a:moveTo>
                  <a:cubicBezTo>
                    <a:pt x="13" y="174"/>
                    <a:pt x="13" y="174"/>
                    <a:pt x="13" y="175"/>
                  </a:cubicBezTo>
                  <a:cubicBezTo>
                    <a:pt x="12" y="176"/>
                    <a:pt x="12" y="176"/>
                    <a:pt x="12" y="176"/>
                  </a:cubicBezTo>
                  <a:cubicBezTo>
                    <a:pt x="11" y="176"/>
                    <a:pt x="11" y="177"/>
                    <a:pt x="11" y="177"/>
                  </a:cubicBezTo>
                  <a:cubicBezTo>
                    <a:pt x="11" y="177"/>
                    <a:pt x="12" y="176"/>
                    <a:pt x="12" y="176"/>
                  </a:cubicBezTo>
                  <a:cubicBezTo>
                    <a:pt x="13" y="175"/>
                    <a:pt x="13" y="175"/>
                    <a:pt x="13" y="175"/>
                  </a:cubicBezTo>
                  <a:cubicBezTo>
                    <a:pt x="13" y="175"/>
                    <a:pt x="13" y="174"/>
                    <a:pt x="14" y="174"/>
                  </a:cubicBezTo>
                  <a:close/>
                  <a:moveTo>
                    <a:pt x="58" y="120"/>
                  </a:moveTo>
                  <a:cubicBezTo>
                    <a:pt x="58" y="121"/>
                    <a:pt x="58" y="121"/>
                    <a:pt x="58" y="121"/>
                  </a:cubicBezTo>
                  <a:cubicBezTo>
                    <a:pt x="57" y="121"/>
                    <a:pt x="57" y="122"/>
                    <a:pt x="56" y="122"/>
                  </a:cubicBezTo>
                  <a:cubicBezTo>
                    <a:pt x="56" y="123"/>
                    <a:pt x="55" y="124"/>
                    <a:pt x="56" y="124"/>
                  </a:cubicBezTo>
                  <a:cubicBezTo>
                    <a:pt x="56" y="123"/>
                    <a:pt x="57" y="122"/>
                    <a:pt x="58" y="121"/>
                  </a:cubicBezTo>
                  <a:lnTo>
                    <a:pt x="58" y="120"/>
                  </a:lnTo>
                  <a:close/>
                  <a:moveTo>
                    <a:pt x="32" y="152"/>
                  </a:moveTo>
                  <a:cubicBezTo>
                    <a:pt x="33" y="151"/>
                    <a:pt x="33" y="150"/>
                    <a:pt x="33" y="149"/>
                  </a:cubicBezTo>
                  <a:cubicBezTo>
                    <a:pt x="32" y="150"/>
                    <a:pt x="32" y="152"/>
                    <a:pt x="31" y="153"/>
                  </a:cubicBezTo>
                  <a:cubicBezTo>
                    <a:pt x="32" y="153"/>
                    <a:pt x="32" y="152"/>
                    <a:pt x="32" y="152"/>
                  </a:cubicBezTo>
                  <a:close/>
                  <a:moveTo>
                    <a:pt x="16" y="162"/>
                  </a:moveTo>
                  <a:cubicBezTo>
                    <a:pt x="16" y="162"/>
                    <a:pt x="15" y="163"/>
                    <a:pt x="15" y="163"/>
                  </a:cubicBezTo>
                  <a:cubicBezTo>
                    <a:pt x="15" y="164"/>
                    <a:pt x="15" y="164"/>
                    <a:pt x="15" y="164"/>
                  </a:cubicBezTo>
                  <a:cubicBezTo>
                    <a:pt x="14" y="164"/>
                    <a:pt x="13" y="165"/>
                    <a:pt x="13" y="166"/>
                  </a:cubicBezTo>
                  <a:cubicBezTo>
                    <a:pt x="14" y="165"/>
                    <a:pt x="14" y="164"/>
                    <a:pt x="15" y="164"/>
                  </a:cubicBezTo>
                  <a:cubicBezTo>
                    <a:pt x="15" y="163"/>
                    <a:pt x="15" y="163"/>
                    <a:pt x="15" y="163"/>
                  </a:cubicBezTo>
                  <a:cubicBezTo>
                    <a:pt x="16" y="163"/>
                    <a:pt x="16" y="162"/>
                    <a:pt x="16" y="162"/>
                  </a:cubicBezTo>
                  <a:close/>
                  <a:moveTo>
                    <a:pt x="46" y="107"/>
                  </a:moveTo>
                  <a:cubicBezTo>
                    <a:pt x="45" y="107"/>
                    <a:pt x="47" y="106"/>
                    <a:pt x="47" y="105"/>
                  </a:cubicBezTo>
                  <a:cubicBezTo>
                    <a:pt x="46" y="105"/>
                    <a:pt x="45" y="107"/>
                    <a:pt x="45" y="108"/>
                  </a:cubicBezTo>
                  <a:cubicBezTo>
                    <a:pt x="45" y="108"/>
                    <a:pt x="46" y="108"/>
                    <a:pt x="46" y="107"/>
                  </a:cubicBezTo>
                  <a:close/>
                  <a:moveTo>
                    <a:pt x="41" y="118"/>
                  </a:moveTo>
                  <a:cubicBezTo>
                    <a:pt x="41" y="118"/>
                    <a:pt x="40" y="119"/>
                    <a:pt x="40" y="119"/>
                  </a:cubicBezTo>
                  <a:cubicBezTo>
                    <a:pt x="39" y="120"/>
                    <a:pt x="38" y="122"/>
                    <a:pt x="39" y="122"/>
                  </a:cubicBezTo>
                  <a:cubicBezTo>
                    <a:pt x="39" y="121"/>
                    <a:pt x="40" y="120"/>
                    <a:pt x="40" y="119"/>
                  </a:cubicBezTo>
                  <a:cubicBezTo>
                    <a:pt x="41" y="119"/>
                    <a:pt x="41" y="119"/>
                    <a:pt x="41" y="118"/>
                  </a:cubicBezTo>
                  <a:close/>
                  <a:moveTo>
                    <a:pt x="46" y="115"/>
                  </a:moveTo>
                  <a:cubicBezTo>
                    <a:pt x="47" y="115"/>
                    <a:pt x="48" y="114"/>
                    <a:pt x="48" y="112"/>
                  </a:cubicBezTo>
                  <a:cubicBezTo>
                    <a:pt x="49" y="111"/>
                    <a:pt x="47" y="112"/>
                    <a:pt x="47" y="113"/>
                  </a:cubicBezTo>
                  <a:cubicBezTo>
                    <a:pt x="47" y="114"/>
                    <a:pt x="46" y="114"/>
                    <a:pt x="46" y="115"/>
                  </a:cubicBezTo>
                  <a:close/>
                  <a:moveTo>
                    <a:pt x="33" y="73"/>
                  </a:moveTo>
                  <a:cubicBezTo>
                    <a:pt x="33" y="72"/>
                    <a:pt x="34" y="71"/>
                    <a:pt x="34" y="70"/>
                  </a:cubicBezTo>
                  <a:cubicBezTo>
                    <a:pt x="33" y="70"/>
                    <a:pt x="34" y="71"/>
                    <a:pt x="33" y="71"/>
                  </a:cubicBezTo>
                  <a:cubicBezTo>
                    <a:pt x="32" y="72"/>
                    <a:pt x="31" y="73"/>
                    <a:pt x="32" y="75"/>
                  </a:cubicBezTo>
                  <a:cubicBezTo>
                    <a:pt x="32" y="74"/>
                    <a:pt x="33" y="73"/>
                    <a:pt x="33" y="73"/>
                  </a:cubicBezTo>
                  <a:close/>
                  <a:moveTo>
                    <a:pt x="64" y="63"/>
                  </a:moveTo>
                  <a:cubicBezTo>
                    <a:pt x="65" y="62"/>
                    <a:pt x="67" y="61"/>
                    <a:pt x="67" y="59"/>
                  </a:cubicBezTo>
                  <a:cubicBezTo>
                    <a:pt x="66" y="60"/>
                    <a:pt x="66" y="60"/>
                    <a:pt x="65" y="61"/>
                  </a:cubicBezTo>
                  <a:cubicBezTo>
                    <a:pt x="65" y="62"/>
                    <a:pt x="64" y="62"/>
                    <a:pt x="64" y="63"/>
                  </a:cubicBezTo>
                  <a:close/>
                  <a:moveTo>
                    <a:pt x="54" y="198"/>
                  </a:moveTo>
                  <a:cubicBezTo>
                    <a:pt x="55" y="197"/>
                    <a:pt x="57" y="196"/>
                    <a:pt x="58" y="195"/>
                  </a:cubicBezTo>
                  <a:cubicBezTo>
                    <a:pt x="56" y="195"/>
                    <a:pt x="56" y="195"/>
                    <a:pt x="56" y="195"/>
                  </a:cubicBezTo>
                  <a:cubicBezTo>
                    <a:pt x="56" y="196"/>
                    <a:pt x="54" y="197"/>
                    <a:pt x="54" y="198"/>
                  </a:cubicBezTo>
                  <a:close/>
                  <a:moveTo>
                    <a:pt x="14" y="174"/>
                  </a:moveTo>
                  <a:cubicBezTo>
                    <a:pt x="18" y="170"/>
                    <a:pt x="18" y="170"/>
                    <a:pt x="18" y="170"/>
                  </a:cubicBezTo>
                  <a:cubicBezTo>
                    <a:pt x="16" y="170"/>
                    <a:pt x="15" y="172"/>
                    <a:pt x="14" y="174"/>
                  </a:cubicBezTo>
                  <a:close/>
                  <a:moveTo>
                    <a:pt x="60" y="66"/>
                  </a:moveTo>
                  <a:cubicBezTo>
                    <a:pt x="60" y="65"/>
                    <a:pt x="62" y="64"/>
                    <a:pt x="63" y="62"/>
                  </a:cubicBezTo>
                  <a:cubicBezTo>
                    <a:pt x="62" y="62"/>
                    <a:pt x="62" y="63"/>
                    <a:pt x="61" y="63"/>
                  </a:cubicBezTo>
                  <a:cubicBezTo>
                    <a:pt x="61" y="64"/>
                    <a:pt x="58" y="67"/>
                    <a:pt x="60" y="66"/>
                  </a:cubicBezTo>
                  <a:close/>
                  <a:moveTo>
                    <a:pt x="74" y="14"/>
                  </a:moveTo>
                  <a:cubicBezTo>
                    <a:pt x="74" y="13"/>
                    <a:pt x="76" y="12"/>
                    <a:pt x="76" y="11"/>
                  </a:cubicBezTo>
                  <a:cubicBezTo>
                    <a:pt x="76" y="11"/>
                    <a:pt x="75" y="11"/>
                    <a:pt x="75" y="11"/>
                  </a:cubicBezTo>
                  <a:cubicBezTo>
                    <a:pt x="74" y="13"/>
                    <a:pt x="73" y="14"/>
                    <a:pt x="73" y="15"/>
                  </a:cubicBezTo>
                  <a:cubicBezTo>
                    <a:pt x="73" y="15"/>
                    <a:pt x="74" y="15"/>
                    <a:pt x="74" y="14"/>
                  </a:cubicBezTo>
                  <a:close/>
                  <a:moveTo>
                    <a:pt x="69" y="126"/>
                  </a:moveTo>
                  <a:cubicBezTo>
                    <a:pt x="72" y="124"/>
                    <a:pt x="72" y="124"/>
                    <a:pt x="72" y="124"/>
                  </a:cubicBezTo>
                  <a:cubicBezTo>
                    <a:pt x="72" y="124"/>
                    <a:pt x="71" y="123"/>
                    <a:pt x="71" y="123"/>
                  </a:cubicBezTo>
                  <a:cubicBezTo>
                    <a:pt x="70" y="124"/>
                    <a:pt x="69" y="125"/>
                    <a:pt x="69" y="126"/>
                  </a:cubicBezTo>
                  <a:close/>
                  <a:moveTo>
                    <a:pt x="25" y="191"/>
                  </a:moveTo>
                  <a:cubicBezTo>
                    <a:pt x="26" y="190"/>
                    <a:pt x="28" y="189"/>
                    <a:pt x="29" y="188"/>
                  </a:cubicBezTo>
                  <a:cubicBezTo>
                    <a:pt x="28" y="187"/>
                    <a:pt x="27" y="188"/>
                    <a:pt x="27" y="189"/>
                  </a:cubicBezTo>
                  <a:cubicBezTo>
                    <a:pt x="26" y="190"/>
                    <a:pt x="25" y="190"/>
                    <a:pt x="25" y="191"/>
                  </a:cubicBezTo>
                  <a:close/>
                  <a:moveTo>
                    <a:pt x="105" y="98"/>
                  </a:moveTo>
                  <a:cubicBezTo>
                    <a:pt x="107" y="97"/>
                    <a:pt x="107" y="95"/>
                    <a:pt x="108" y="94"/>
                  </a:cubicBezTo>
                  <a:cubicBezTo>
                    <a:pt x="107" y="95"/>
                    <a:pt x="105" y="96"/>
                    <a:pt x="104" y="98"/>
                  </a:cubicBezTo>
                  <a:cubicBezTo>
                    <a:pt x="104" y="98"/>
                    <a:pt x="105" y="98"/>
                    <a:pt x="105" y="98"/>
                  </a:cubicBezTo>
                  <a:close/>
                  <a:moveTo>
                    <a:pt x="129" y="164"/>
                  </a:moveTo>
                  <a:cubicBezTo>
                    <a:pt x="129" y="161"/>
                    <a:pt x="130" y="158"/>
                    <a:pt x="130" y="155"/>
                  </a:cubicBezTo>
                  <a:cubicBezTo>
                    <a:pt x="129" y="158"/>
                    <a:pt x="129" y="162"/>
                    <a:pt x="128" y="165"/>
                  </a:cubicBezTo>
                  <a:cubicBezTo>
                    <a:pt x="129" y="165"/>
                    <a:pt x="129" y="164"/>
                    <a:pt x="129" y="164"/>
                  </a:cubicBezTo>
                  <a:close/>
                  <a:moveTo>
                    <a:pt x="54" y="22"/>
                  </a:moveTo>
                  <a:cubicBezTo>
                    <a:pt x="55" y="20"/>
                    <a:pt x="57" y="18"/>
                    <a:pt x="58" y="16"/>
                  </a:cubicBezTo>
                  <a:cubicBezTo>
                    <a:pt x="57" y="17"/>
                    <a:pt x="56" y="17"/>
                    <a:pt x="56" y="17"/>
                  </a:cubicBezTo>
                  <a:cubicBezTo>
                    <a:pt x="55" y="19"/>
                    <a:pt x="54" y="21"/>
                    <a:pt x="54" y="22"/>
                  </a:cubicBezTo>
                  <a:close/>
                  <a:moveTo>
                    <a:pt x="43" y="200"/>
                  </a:moveTo>
                  <a:cubicBezTo>
                    <a:pt x="41" y="202"/>
                    <a:pt x="39" y="203"/>
                    <a:pt x="37" y="205"/>
                  </a:cubicBezTo>
                  <a:cubicBezTo>
                    <a:pt x="38" y="205"/>
                    <a:pt x="38" y="206"/>
                    <a:pt x="39" y="205"/>
                  </a:cubicBezTo>
                  <a:cubicBezTo>
                    <a:pt x="40" y="203"/>
                    <a:pt x="42" y="202"/>
                    <a:pt x="43" y="200"/>
                  </a:cubicBezTo>
                  <a:close/>
                  <a:moveTo>
                    <a:pt x="21" y="161"/>
                  </a:moveTo>
                  <a:cubicBezTo>
                    <a:pt x="20" y="161"/>
                    <a:pt x="20" y="161"/>
                    <a:pt x="20" y="161"/>
                  </a:cubicBezTo>
                  <a:cubicBezTo>
                    <a:pt x="19" y="162"/>
                    <a:pt x="19" y="162"/>
                    <a:pt x="19" y="163"/>
                  </a:cubicBezTo>
                  <a:cubicBezTo>
                    <a:pt x="18" y="163"/>
                    <a:pt x="18" y="163"/>
                    <a:pt x="18" y="163"/>
                  </a:cubicBezTo>
                  <a:cubicBezTo>
                    <a:pt x="17" y="164"/>
                    <a:pt x="16" y="165"/>
                    <a:pt x="15" y="167"/>
                  </a:cubicBezTo>
                  <a:cubicBezTo>
                    <a:pt x="15" y="167"/>
                    <a:pt x="15" y="167"/>
                    <a:pt x="15" y="168"/>
                  </a:cubicBezTo>
                  <a:cubicBezTo>
                    <a:pt x="14" y="168"/>
                    <a:pt x="14" y="168"/>
                    <a:pt x="13" y="169"/>
                  </a:cubicBezTo>
                  <a:cubicBezTo>
                    <a:pt x="13" y="170"/>
                    <a:pt x="13" y="170"/>
                    <a:pt x="13" y="170"/>
                  </a:cubicBezTo>
                  <a:cubicBezTo>
                    <a:pt x="12" y="170"/>
                    <a:pt x="12" y="170"/>
                    <a:pt x="12" y="171"/>
                  </a:cubicBezTo>
                  <a:cubicBezTo>
                    <a:pt x="13" y="171"/>
                    <a:pt x="13" y="170"/>
                    <a:pt x="13" y="170"/>
                  </a:cubicBezTo>
                  <a:cubicBezTo>
                    <a:pt x="13" y="169"/>
                    <a:pt x="13" y="169"/>
                    <a:pt x="13" y="169"/>
                  </a:cubicBezTo>
                  <a:cubicBezTo>
                    <a:pt x="14" y="169"/>
                    <a:pt x="14" y="168"/>
                    <a:pt x="15" y="168"/>
                  </a:cubicBezTo>
                  <a:cubicBezTo>
                    <a:pt x="16" y="166"/>
                    <a:pt x="18" y="165"/>
                    <a:pt x="18" y="163"/>
                  </a:cubicBezTo>
                  <a:cubicBezTo>
                    <a:pt x="19" y="163"/>
                    <a:pt x="19" y="163"/>
                    <a:pt x="19" y="163"/>
                  </a:cubicBezTo>
                  <a:cubicBezTo>
                    <a:pt x="20" y="163"/>
                    <a:pt x="20" y="162"/>
                    <a:pt x="20" y="161"/>
                  </a:cubicBezTo>
                  <a:lnTo>
                    <a:pt x="21" y="161"/>
                  </a:lnTo>
                  <a:close/>
                  <a:moveTo>
                    <a:pt x="29" y="62"/>
                  </a:moveTo>
                  <a:cubicBezTo>
                    <a:pt x="30" y="60"/>
                    <a:pt x="31" y="58"/>
                    <a:pt x="33" y="55"/>
                  </a:cubicBezTo>
                  <a:cubicBezTo>
                    <a:pt x="31" y="56"/>
                    <a:pt x="31" y="57"/>
                    <a:pt x="30" y="58"/>
                  </a:cubicBezTo>
                  <a:cubicBezTo>
                    <a:pt x="29" y="59"/>
                    <a:pt x="28" y="61"/>
                    <a:pt x="29" y="62"/>
                  </a:cubicBezTo>
                  <a:close/>
                  <a:moveTo>
                    <a:pt x="27" y="56"/>
                  </a:moveTo>
                  <a:cubicBezTo>
                    <a:pt x="29" y="54"/>
                    <a:pt x="30" y="51"/>
                    <a:pt x="32" y="48"/>
                  </a:cubicBezTo>
                  <a:cubicBezTo>
                    <a:pt x="30" y="51"/>
                    <a:pt x="28" y="53"/>
                    <a:pt x="26" y="56"/>
                  </a:cubicBezTo>
                  <a:cubicBezTo>
                    <a:pt x="26" y="56"/>
                    <a:pt x="26" y="57"/>
                    <a:pt x="27" y="56"/>
                  </a:cubicBezTo>
                  <a:close/>
                  <a:moveTo>
                    <a:pt x="116" y="112"/>
                  </a:moveTo>
                  <a:cubicBezTo>
                    <a:pt x="119" y="110"/>
                    <a:pt x="121" y="107"/>
                    <a:pt x="123" y="106"/>
                  </a:cubicBezTo>
                  <a:cubicBezTo>
                    <a:pt x="124" y="105"/>
                    <a:pt x="122" y="105"/>
                    <a:pt x="122" y="106"/>
                  </a:cubicBezTo>
                  <a:cubicBezTo>
                    <a:pt x="120" y="108"/>
                    <a:pt x="118" y="109"/>
                    <a:pt x="117" y="111"/>
                  </a:cubicBezTo>
                  <a:cubicBezTo>
                    <a:pt x="116" y="111"/>
                    <a:pt x="116" y="112"/>
                    <a:pt x="116" y="112"/>
                  </a:cubicBezTo>
                  <a:close/>
                  <a:moveTo>
                    <a:pt x="38" y="107"/>
                  </a:moveTo>
                  <a:cubicBezTo>
                    <a:pt x="41" y="104"/>
                    <a:pt x="44" y="100"/>
                    <a:pt x="46" y="96"/>
                  </a:cubicBezTo>
                  <a:cubicBezTo>
                    <a:pt x="44" y="100"/>
                    <a:pt x="41" y="103"/>
                    <a:pt x="38" y="107"/>
                  </a:cubicBezTo>
                  <a:close/>
                  <a:moveTo>
                    <a:pt x="24" y="45"/>
                  </a:moveTo>
                  <a:cubicBezTo>
                    <a:pt x="27" y="41"/>
                    <a:pt x="27" y="41"/>
                    <a:pt x="27" y="41"/>
                  </a:cubicBezTo>
                  <a:cubicBezTo>
                    <a:pt x="28" y="40"/>
                    <a:pt x="29" y="39"/>
                    <a:pt x="29" y="38"/>
                  </a:cubicBezTo>
                  <a:cubicBezTo>
                    <a:pt x="27" y="40"/>
                    <a:pt x="24" y="43"/>
                    <a:pt x="23" y="46"/>
                  </a:cubicBezTo>
                  <a:cubicBezTo>
                    <a:pt x="24" y="47"/>
                    <a:pt x="24" y="46"/>
                    <a:pt x="24" y="45"/>
                  </a:cubicBezTo>
                  <a:close/>
                  <a:moveTo>
                    <a:pt x="33" y="204"/>
                  </a:moveTo>
                  <a:cubicBezTo>
                    <a:pt x="34" y="204"/>
                    <a:pt x="34" y="204"/>
                    <a:pt x="34" y="204"/>
                  </a:cubicBezTo>
                  <a:cubicBezTo>
                    <a:pt x="36" y="202"/>
                    <a:pt x="37" y="201"/>
                    <a:pt x="39" y="198"/>
                  </a:cubicBezTo>
                  <a:cubicBezTo>
                    <a:pt x="34" y="202"/>
                    <a:pt x="34" y="202"/>
                    <a:pt x="34" y="202"/>
                  </a:cubicBezTo>
                  <a:cubicBezTo>
                    <a:pt x="34" y="202"/>
                    <a:pt x="32" y="204"/>
                    <a:pt x="33" y="204"/>
                  </a:cubicBezTo>
                  <a:close/>
                  <a:moveTo>
                    <a:pt x="39" y="111"/>
                  </a:moveTo>
                  <a:cubicBezTo>
                    <a:pt x="42" y="107"/>
                    <a:pt x="44" y="104"/>
                    <a:pt x="47" y="100"/>
                  </a:cubicBezTo>
                  <a:cubicBezTo>
                    <a:pt x="44" y="103"/>
                    <a:pt x="42" y="106"/>
                    <a:pt x="40" y="109"/>
                  </a:cubicBezTo>
                  <a:cubicBezTo>
                    <a:pt x="39" y="109"/>
                    <a:pt x="39" y="110"/>
                    <a:pt x="39" y="111"/>
                  </a:cubicBezTo>
                  <a:close/>
                  <a:moveTo>
                    <a:pt x="80" y="58"/>
                  </a:moveTo>
                  <a:cubicBezTo>
                    <a:pt x="81" y="59"/>
                    <a:pt x="81" y="59"/>
                    <a:pt x="81" y="59"/>
                  </a:cubicBezTo>
                  <a:cubicBezTo>
                    <a:pt x="83" y="60"/>
                    <a:pt x="83" y="61"/>
                    <a:pt x="85" y="62"/>
                  </a:cubicBezTo>
                  <a:cubicBezTo>
                    <a:pt x="85" y="62"/>
                    <a:pt x="85" y="61"/>
                    <a:pt x="85" y="61"/>
                  </a:cubicBezTo>
                  <a:cubicBezTo>
                    <a:pt x="85" y="60"/>
                    <a:pt x="84" y="59"/>
                    <a:pt x="83" y="59"/>
                  </a:cubicBezTo>
                  <a:cubicBezTo>
                    <a:pt x="82" y="58"/>
                    <a:pt x="80" y="57"/>
                    <a:pt x="78" y="58"/>
                  </a:cubicBezTo>
                  <a:cubicBezTo>
                    <a:pt x="79" y="58"/>
                    <a:pt x="80" y="58"/>
                    <a:pt x="80" y="58"/>
                  </a:cubicBezTo>
                  <a:close/>
                  <a:moveTo>
                    <a:pt x="66" y="203"/>
                  </a:moveTo>
                  <a:cubicBezTo>
                    <a:pt x="74" y="194"/>
                    <a:pt x="74" y="194"/>
                    <a:pt x="74" y="194"/>
                  </a:cubicBezTo>
                  <a:cubicBezTo>
                    <a:pt x="74" y="194"/>
                    <a:pt x="73" y="194"/>
                    <a:pt x="73" y="195"/>
                  </a:cubicBezTo>
                  <a:lnTo>
                    <a:pt x="66" y="203"/>
                  </a:lnTo>
                  <a:close/>
                  <a:moveTo>
                    <a:pt x="57" y="201"/>
                  </a:moveTo>
                  <a:cubicBezTo>
                    <a:pt x="63" y="196"/>
                    <a:pt x="63" y="196"/>
                    <a:pt x="63" y="196"/>
                  </a:cubicBezTo>
                  <a:cubicBezTo>
                    <a:pt x="64" y="196"/>
                    <a:pt x="64" y="195"/>
                    <a:pt x="65" y="195"/>
                  </a:cubicBezTo>
                  <a:cubicBezTo>
                    <a:pt x="63" y="195"/>
                    <a:pt x="62" y="195"/>
                    <a:pt x="61" y="196"/>
                  </a:cubicBezTo>
                  <a:lnTo>
                    <a:pt x="57" y="201"/>
                  </a:lnTo>
                  <a:close/>
                  <a:moveTo>
                    <a:pt x="77" y="200"/>
                  </a:moveTo>
                  <a:cubicBezTo>
                    <a:pt x="80" y="197"/>
                    <a:pt x="82" y="195"/>
                    <a:pt x="85" y="192"/>
                  </a:cubicBezTo>
                  <a:cubicBezTo>
                    <a:pt x="84" y="192"/>
                    <a:pt x="83" y="193"/>
                    <a:pt x="82" y="193"/>
                  </a:cubicBezTo>
                  <a:cubicBezTo>
                    <a:pt x="81" y="195"/>
                    <a:pt x="79" y="197"/>
                    <a:pt x="77" y="199"/>
                  </a:cubicBezTo>
                  <a:cubicBezTo>
                    <a:pt x="78" y="199"/>
                    <a:pt x="77" y="200"/>
                    <a:pt x="77" y="200"/>
                  </a:cubicBezTo>
                  <a:close/>
                  <a:moveTo>
                    <a:pt x="69" y="68"/>
                  </a:moveTo>
                  <a:cubicBezTo>
                    <a:pt x="69" y="68"/>
                    <a:pt x="69" y="68"/>
                    <a:pt x="69" y="68"/>
                  </a:cubicBezTo>
                  <a:cubicBezTo>
                    <a:pt x="70" y="66"/>
                    <a:pt x="71" y="64"/>
                    <a:pt x="73" y="61"/>
                  </a:cubicBezTo>
                  <a:cubicBezTo>
                    <a:pt x="70" y="63"/>
                    <a:pt x="69" y="65"/>
                    <a:pt x="67" y="67"/>
                  </a:cubicBezTo>
                  <a:cubicBezTo>
                    <a:pt x="67" y="68"/>
                    <a:pt x="68" y="68"/>
                    <a:pt x="69" y="68"/>
                  </a:cubicBezTo>
                  <a:close/>
                  <a:moveTo>
                    <a:pt x="65" y="127"/>
                  </a:moveTo>
                  <a:cubicBezTo>
                    <a:pt x="67" y="125"/>
                    <a:pt x="68" y="124"/>
                    <a:pt x="70" y="121"/>
                  </a:cubicBezTo>
                  <a:cubicBezTo>
                    <a:pt x="67" y="123"/>
                    <a:pt x="66" y="124"/>
                    <a:pt x="64" y="126"/>
                  </a:cubicBezTo>
                  <a:lnTo>
                    <a:pt x="65" y="127"/>
                  </a:lnTo>
                  <a:close/>
                  <a:moveTo>
                    <a:pt x="64" y="67"/>
                  </a:moveTo>
                  <a:cubicBezTo>
                    <a:pt x="66" y="65"/>
                    <a:pt x="67" y="62"/>
                    <a:pt x="69" y="60"/>
                  </a:cubicBezTo>
                  <a:cubicBezTo>
                    <a:pt x="67" y="62"/>
                    <a:pt x="65" y="64"/>
                    <a:pt x="63" y="67"/>
                  </a:cubicBezTo>
                  <a:cubicBezTo>
                    <a:pt x="63" y="67"/>
                    <a:pt x="64" y="67"/>
                    <a:pt x="64" y="67"/>
                  </a:cubicBezTo>
                  <a:close/>
                  <a:moveTo>
                    <a:pt x="101" y="23"/>
                  </a:moveTo>
                  <a:cubicBezTo>
                    <a:pt x="107" y="17"/>
                    <a:pt x="107" y="17"/>
                    <a:pt x="107" y="17"/>
                  </a:cubicBezTo>
                  <a:cubicBezTo>
                    <a:pt x="107" y="16"/>
                    <a:pt x="106" y="16"/>
                    <a:pt x="105" y="16"/>
                  </a:cubicBezTo>
                  <a:cubicBezTo>
                    <a:pt x="104" y="19"/>
                    <a:pt x="102" y="20"/>
                    <a:pt x="101" y="23"/>
                  </a:cubicBezTo>
                  <a:close/>
                  <a:moveTo>
                    <a:pt x="78" y="72"/>
                  </a:moveTo>
                  <a:cubicBezTo>
                    <a:pt x="79" y="71"/>
                    <a:pt x="81" y="70"/>
                    <a:pt x="82" y="69"/>
                  </a:cubicBezTo>
                  <a:cubicBezTo>
                    <a:pt x="82" y="68"/>
                    <a:pt x="83" y="66"/>
                    <a:pt x="83" y="65"/>
                  </a:cubicBezTo>
                  <a:cubicBezTo>
                    <a:pt x="83" y="64"/>
                    <a:pt x="83" y="63"/>
                    <a:pt x="82" y="63"/>
                  </a:cubicBezTo>
                  <a:cubicBezTo>
                    <a:pt x="82" y="64"/>
                    <a:pt x="83" y="64"/>
                    <a:pt x="83" y="65"/>
                  </a:cubicBezTo>
                  <a:cubicBezTo>
                    <a:pt x="81" y="68"/>
                    <a:pt x="80" y="70"/>
                    <a:pt x="78" y="72"/>
                  </a:cubicBezTo>
                  <a:close/>
                  <a:moveTo>
                    <a:pt x="38" y="117"/>
                  </a:moveTo>
                  <a:cubicBezTo>
                    <a:pt x="41" y="115"/>
                    <a:pt x="43" y="112"/>
                    <a:pt x="45" y="108"/>
                  </a:cubicBezTo>
                  <a:cubicBezTo>
                    <a:pt x="45" y="108"/>
                    <a:pt x="44" y="108"/>
                    <a:pt x="44" y="108"/>
                  </a:cubicBezTo>
                  <a:cubicBezTo>
                    <a:pt x="42" y="111"/>
                    <a:pt x="39" y="114"/>
                    <a:pt x="38" y="117"/>
                  </a:cubicBezTo>
                  <a:close/>
                  <a:moveTo>
                    <a:pt x="39" y="102"/>
                  </a:moveTo>
                  <a:cubicBezTo>
                    <a:pt x="39" y="102"/>
                    <a:pt x="40" y="102"/>
                    <a:pt x="40" y="102"/>
                  </a:cubicBezTo>
                  <a:cubicBezTo>
                    <a:pt x="42" y="99"/>
                    <a:pt x="44" y="96"/>
                    <a:pt x="46" y="93"/>
                  </a:cubicBezTo>
                  <a:cubicBezTo>
                    <a:pt x="40" y="100"/>
                    <a:pt x="40" y="100"/>
                    <a:pt x="40" y="100"/>
                  </a:cubicBezTo>
                  <a:cubicBezTo>
                    <a:pt x="39" y="101"/>
                    <a:pt x="38" y="102"/>
                    <a:pt x="38" y="104"/>
                  </a:cubicBezTo>
                  <a:cubicBezTo>
                    <a:pt x="39" y="104"/>
                    <a:pt x="39" y="103"/>
                    <a:pt x="39" y="102"/>
                  </a:cubicBezTo>
                  <a:close/>
                  <a:moveTo>
                    <a:pt x="111" y="111"/>
                  </a:moveTo>
                  <a:cubicBezTo>
                    <a:pt x="114" y="108"/>
                    <a:pt x="118" y="106"/>
                    <a:pt x="121" y="103"/>
                  </a:cubicBezTo>
                  <a:cubicBezTo>
                    <a:pt x="121" y="103"/>
                    <a:pt x="121" y="101"/>
                    <a:pt x="120" y="102"/>
                  </a:cubicBezTo>
                  <a:cubicBezTo>
                    <a:pt x="117" y="105"/>
                    <a:pt x="114" y="108"/>
                    <a:pt x="111" y="111"/>
                  </a:cubicBezTo>
                  <a:close/>
                  <a:moveTo>
                    <a:pt x="16" y="197"/>
                  </a:moveTo>
                  <a:cubicBezTo>
                    <a:pt x="26" y="188"/>
                    <a:pt x="26" y="188"/>
                    <a:pt x="26" y="188"/>
                  </a:cubicBezTo>
                  <a:cubicBezTo>
                    <a:pt x="27" y="187"/>
                    <a:pt x="26" y="187"/>
                    <a:pt x="25" y="187"/>
                  </a:cubicBezTo>
                  <a:cubicBezTo>
                    <a:pt x="16" y="196"/>
                    <a:pt x="16" y="196"/>
                    <a:pt x="16" y="196"/>
                  </a:cubicBezTo>
                  <a:cubicBezTo>
                    <a:pt x="15" y="196"/>
                    <a:pt x="16" y="198"/>
                    <a:pt x="16" y="197"/>
                  </a:cubicBezTo>
                  <a:close/>
                  <a:moveTo>
                    <a:pt x="49" y="207"/>
                  </a:moveTo>
                  <a:cubicBezTo>
                    <a:pt x="50" y="207"/>
                    <a:pt x="50" y="206"/>
                    <a:pt x="50" y="206"/>
                  </a:cubicBezTo>
                  <a:cubicBezTo>
                    <a:pt x="52" y="204"/>
                    <a:pt x="55" y="201"/>
                    <a:pt x="57" y="199"/>
                  </a:cubicBezTo>
                  <a:cubicBezTo>
                    <a:pt x="48" y="206"/>
                    <a:pt x="48" y="206"/>
                    <a:pt x="48" y="206"/>
                  </a:cubicBezTo>
                  <a:cubicBezTo>
                    <a:pt x="47" y="207"/>
                    <a:pt x="49" y="206"/>
                    <a:pt x="49" y="207"/>
                  </a:cubicBezTo>
                  <a:close/>
                  <a:moveTo>
                    <a:pt x="10" y="185"/>
                  </a:moveTo>
                  <a:cubicBezTo>
                    <a:pt x="13" y="181"/>
                    <a:pt x="16" y="177"/>
                    <a:pt x="19" y="174"/>
                  </a:cubicBezTo>
                  <a:cubicBezTo>
                    <a:pt x="16" y="177"/>
                    <a:pt x="12" y="181"/>
                    <a:pt x="9" y="186"/>
                  </a:cubicBezTo>
                  <a:cubicBezTo>
                    <a:pt x="10" y="186"/>
                    <a:pt x="10" y="185"/>
                    <a:pt x="10" y="185"/>
                  </a:cubicBezTo>
                  <a:close/>
                  <a:moveTo>
                    <a:pt x="61" y="125"/>
                  </a:moveTo>
                  <a:cubicBezTo>
                    <a:pt x="61" y="125"/>
                    <a:pt x="61" y="124"/>
                    <a:pt x="61" y="124"/>
                  </a:cubicBezTo>
                  <a:cubicBezTo>
                    <a:pt x="63" y="123"/>
                    <a:pt x="64" y="121"/>
                    <a:pt x="65" y="119"/>
                  </a:cubicBezTo>
                  <a:cubicBezTo>
                    <a:pt x="63" y="120"/>
                    <a:pt x="61" y="122"/>
                    <a:pt x="59" y="125"/>
                  </a:cubicBezTo>
                  <a:lnTo>
                    <a:pt x="61" y="125"/>
                  </a:lnTo>
                  <a:close/>
                  <a:moveTo>
                    <a:pt x="36" y="198"/>
                  </a:moveTo>
                  <a:cubicBezTo>
                    <a:pt x="39" y="196"/>
                    <a:pt x="42" y="194"/>
                    <a:pt x="44" y="193"/>
                  </a:cubicBezTo>
                  <a:cubicBezTo>
                    <a:pt x="41" y="192"/>
                    <a:pt x="41" y="192"/>
                    <a:pt x="41" y="192"/>
                  </a:cubicBezTo>
                  <a:cubicBezTo>
                    <a:pt x="40" y="194"/>
                    <a:pt x="38" y="196"/>
                    <a:pt x="36" y="198"/>
                  </a:cubicBezTo>
                  <a:close/>
                  <a:moveTo>
                    <a:pt x="110" y="106"/>
                  </a:moveTo>
                  <a:cubicBezTo>
                    <a:pt x="113" y="104"/>
                    <a:pt x="115" y="102"/>
                    <a:pt x="117" y="100"/>
                  </a:cubicBezTo>
                  <a:cubicBezTo>
                    <a:pt x="119" y="99"/>
                    <a:pt x="118" y="98"/>
                    <a:pt x="117" y="98"/>
                  </a:cubicBezTo>
                  <a:cubicBezTo>
                    <a:pt x="115" y="100"/>
                    <a:pt x="111" y="104"/>
                    <a:pt x="110" y="106"/>
                  </a:cubicBezTo>
                  <a:close/>
                  <a:moveTo>
                    <a:pt x="64" y="22"/>
                  </a:moveTo>
                  <a:cubicBezTo>
                    <a:pt x="66" y="19"/>
                    <a:pt x="69" y="15"/>
                    <a:pt x="72" y="12"/>
                  </a:cubicBezTo>
                  <a:cubicBezTo>
                    <a:pt x="70" y="12"/>
                    <a:pt x="69" y="12"/>
                    <a:pt x="68" y="14"/>
                  </a:cubicBezTo>
                  <a:cubicBezTo>
                    <a:pt x="67" y="16"/>
                    <a:pt x="66" y="19"/>
                    <a:pt x="64" y="21"/>
                  </a:cubicBezTo>
                  <a:cubicBezTo>
                    <a:pt x="64" y="21"/>
                    <a:pt x="64" y="22"/>
                    <a:pt x="64" y="22"/>
                  </a:cubicBezTo>
                  <a:close/>
                  <a:moveTo>
                    <a:pt x="114" y="40"/>
                  </a:moveTo>
                  <a:cubicBezTo>
                    <a:pt x="114" y="39"/>
                    <a:pt x="116" y="38"/>
                    <a:pt x="117" y="38"/>
                  </a:cubicBezTo>
                  <a:cubicBezTo>
                    <a:pt x="118" y="37"/>
                    <a:pt x="117" y="35"/>
                    <a:pt x="117" y="34"/>
                  </a:cubicBezTo>
                  <a:cubicBezTo>
                    <a:pt x="115" y="36"/>
                    <a:pt x="114" y="38"/>
                    <a:pt x="113" y="40"/>
                  </a:cubicBezTo>
                  <a:cubicBezTo>
                    <a:pt x="113" y="41"/>
                    <a:pt x="113" y="41"/>
                    <a:pt x="114" y="40"/>
                  </a:cubicBezTo>
                  <a:close/>
                  <a:moveTo>
                    <a:pt x="45" y="124"/>
                  </a:moveTo>
                  <a:cubicBezTo>
                    <a:pt x="48" y="122"/>
                    <a:pt x="50" y="119"/>
                    <a:pt x="53" y="116"/>
                  </a:cubicBezTo>
                  <a:cubicBezTo>
                    <a:pt x="52" y="116"/>
                    <a:pt x="51" y="116"/>
                    <a:pt x="51" y="117"/>
                  </a:cubicBezTo>
                  <a:cubicBezTo>
                    <a:pt x="43" y="124"/>
                    <a:pt x="43" y="124"/>
                    <a:pt x="43" y="124"/>
                  </a:cubicBezTo>
                  <a:cubicBezTo>
                    <a:pt x="44" y="124"/>
                    <a:pt x="44" y="124"/>
                    <a:pt x="45" y="124"/>
                  </a:cubicBezTo>
                  <a:close/>
                  <a:moveTo>
                    <a:pt x="12" y="187"/>
                  </a:moveTo>
                  <a:cubicBezTo>
                    <a:pt x="19" y="182"/>
                    <a:pt x="19" y="182"/>
                    <a:pt x="19" y="182"/>
                  </a:cubicBezTo>
                  <a:cubicBezTo>
                    <a:pt x="20" y="182"/>
                    <a:pt x="18" y="180"/>
                    <a:pt x="19" y="179"/>
                  </a:cubicBezTo>
                  <a:cubicBezTo>
                    <a:pt x="16" y="182"/>
                    <a:pt x="14" y="184"/>
                    <a:pt x="12" y="187"/>
                  </a:cubicBezTo>
                  <a:close/>
                  <a:moveTo>
                    <a:pt x="49" y="197"/>
                  </a:moveTo>
                  <a:cubicBezTo>
                    <a:pt x="53" y="194"/>
                    <a:pt x="53" y="194"/>
                    <a:pt x="53" y="194"/>
                  </a:cubicBezTo>
                  <a:cubicBezTo>
                    <a:pt x="50" y="194"/>
                    <a:pt x="48" y="194"/>
                    <a:pt x="45" y="193"/>
                  </a:cubicBezTo>
                  <a:cubicBezTo>
                    <a:pt x="46" y="193"/>
                    <a:pt x="46" y="194"/>
                    <a:pt x="45" y="195"/>
                  </a:cubicBezTo>
                  <a:cubicBezTo>
                    <a:pt x="44" y="196"/>
                    <a:pt x="43" y="197"/>
                    <a:pt x="42" y="198"/>
                  </a:cubicBezTo>
                  <a:cubicBezTo>
                    <a:pt x="44" y="197"/>
                    <a:pt x="46" y="195"/>
                    <a:pt x="48" y="194"/>
                  </a:cubicBezTo>
                  <a:cubicBezTo>
                    <a:pt x="49" y="194"/>
                    <a:pt x="50" y="195"/>
                    <a:pt x="49" y="196"/>
                  </a:cubicBezTo>
                  <a:cubicBezTo>
                    <a:pt x="49" y="196"/>
                    <a:pt x="49" y="197"/>
                    <a:pt x="49" y="197"/>
                  </a:cubicBezTo>
                  <a:close/>
                  <a:moveTo>
                    <a:pt x="58" y="23"/>
                  </a:moveTo>
                  <a:cubicBezTo>
                    <a:pt x="61" y="19"/>
                    <a:pt x="63" y="16"/>
                    <a:pt x="66" y="13"/>
                  </a:cubicBezTo>
                  <a:cubicBezTo>
                    <a:pt x="64" y="14"/>
                    <a:pt x="62" y="14"/>
                    <a:pt x="61" y="15"/>
                  </a:cubicBezTo>
                  <a:cubicBezTo>
                    <a:pt x="60" y="18"/>
                    <a:pt x="59" y="20"/>
                    <a:pt x="58" y="23"/>
                  </a:cubicBezTo>
                  <a:close/>
                  <a:moveTo>
                    <a:pt x="79" y="15"/>
                  </a:moveTo>
                  <a:cubicBezTo>
                    <a:pt x="80" y="14"/>
                    <a:pt x="82" y="13"/>
                    <a:pt x="83" y="12"/>
                  </a:cubicBezTo>
                  <a:cubicBezTo>
                    <a:pt x="84" y="12"/>
                    <a:pt x="84" y="13"/>
                    <a:pt x="84" y="13"/>
                  </a:cubicBezTo>
                  <a:cubicBezTo>
                    <a:pt x="84" y="12"/>
                    <a:pt x="87" y="12"/>
                    <a:pt x="87" y="10"/>
                  </a:cubicBezTo>
                  <a:cubicBezTo>
                    <a:pt x="85" y="10"/>
                    <a:pt x="83" y="10"/>
                    <a:pt x="82" y="10"/>
                  </a:cubicBezTo>
                  <a:cubicBezTo>
                    <a:pt x="81" y="11"/>
                    <a:pt x="80" y="13"/>
                    <a:pt x="79" y="15"/>
                  </a:cubicBezTo>
                  <a:close/>
                  <a:moveTo>
                    <a:pt x="27" y="199"/>
                  </a:moveTo>
                  <a:cubicBezTo>
                    <a:pt x="30" y="195"/>
                    <a:pt x="34" y="192"/>
                    <a:pt x="38" y="191"/>
                  </a:cubicBezTo>
                  <a:cubicBezTo>
                    <a:pt x="34" y="190"/>
                    <a:pt x="34" y="190"/>
                    <a:pt x="34" y="190"/>
                  </a:cubicBezTo>
                  <a:cubicBezTo>
                    <a:pt x="32" y="192"/>
                    <a:pt x="30" y="195"/>
                    <a:pt x="27" y="198"/>
                  </a:cubicBezTo>
                  <a:cubicBezTo>
                    <a:pt x="27" y="198"/>
                    <a:pt x="27" y="198"/>
                    <a:pt x="27" y="199"/>
                  </a:cubicBezTo>
                  <a:close/>
                  <a:moveTo>
                    <a:pt x="31" y="66"/>
                  </a:moveTo>
                  <a:cubicBezTo>
                    <a:pt x="31" y="66"/>
                    <a:pt x="32" y="65"/>
                    <a:pt x="32" y="65"/>
                  </a:cubicBezTo>
                  <a:cubicBezTo>
                    <a:pt x="34" y="63"/>
                    <a:pt x="35" y="60"/>
                    <a:pt x="36" y="58"/>
                  </a:cubicBezTo>
                  <a:cubicBezTo>
                    <a:pt x="34" y="60"/>
                    <a:pt x="32" y="62"/>
                    <a:pt x="30" y="65"/>
                  </a:cubicBezTo>
                  <a:cubicBezTo>
                    <a:pt x="29" y="66"/>
                    <a:pt x="30" y="68"/>
                    <a:pt x="31" y="68"/>
                  </a:cubicBezTo>
                  <a:cubicBezTo>
                    <a:pt x="31" y="68"/>
                    <a:pt x="31" y="67"/>
                    <a:pt x="31" y="66"/>
                  </a:cubicBezTo>
                  <a:close/>
                  <a:moveTo>
                    <a:pt x="70" y="69"/>
                  </a:moveTo>
                  <a:cubicBezTo>
                    <a:pt x="73" y="68"/>
                    <a:pt x="75" y="66"/>
                    <a:pt x="76" y="64"/>
                  </a:cubicBezTo>
                  <a:cubicBezTo>
                    <a:pt x="76" y="63"/>
                    <a:pt x="75" y="62"/>
                    <a:pt x="74" y="61"/>
                  </a:cubicBezTo>
                  <a:cubicBezTo>
                    <a:pt x="71" y="68"/>
                    <a:pt x="71" y="68"/>
                    <a:pt x="71" y="68"/>
                  </a:cubicBezTo>
                  <a:cubicBezTo>
                    <a:pt x="71" y="68"/>
                    <a:pt x="70" y="70"/>
                    <a:pt x="70" y="69"/>
                  </a:cubicBezTo>
                  <a:close/>
                  <a:moveTo>
                    <a:pt x="26" y="54"/>
                  </a:moveTo>
                  <a:cubicBezTo>
                    <a:pt x="26" y="53"/>
                    <a:pt x="26" y="53"/>
                    <a:pt x="27" y="52"/>
                  </a:cubicBezTo>
                  <a:cubicBezTo>
                    <a:pt x="28" y="50"/>
                    <a:pt x="30" y="48"/>
                    <a:pt x="32" y="45"/>
                  </a:cubicBezTo>
                  <a:cubicBezTo>
                    <a:pt x="32" y="45"/>
                    <a:pt x="32" y="43"/>
                    <a:pt x="31" y="44"/>
                  </a:cubicBezTo>
                  <a:cubicBezTo>
                    <a:pt x="25" y="51"/>
                    <a:pt x="25" y="51"/>
                    <a:pt x="25" y="51"/>
                  </a:cubicBezTo>
                  <a:cubicBezTo>
                    <a:pt x="24" y="52"/>
                    <a:pt x="25" y="53"/>
                    <a:pt x="26" y="54"/>
                  </a:cubicBezTo>
                  <a:close/>
                  <a:moveTo>
                    <a:pt x="84" y="201"/>
                  </a:moveTo>
                  <a:cubicBezTo>
                    <a:pt x="89" y="196"/>
                    <a:pt x="94" y="191"/>
                    <a:pt x="97" y="186"/>
                  </a:cubicBezTo>
                  <a:cubicBezTo>
                    <a:pt x="93" y="190"/>
                    <a:pt x="89" y="195"/>
                    <a:pt x="84" y="201"/>
                  </a:cubicBezTo>
                  <a:cubicBezTo>
                    <a:pt x="85" y="201"/>
                    <a:pt x="84" y="202"/>
                    <a:pt x="84" y="201"/>
                  </a:cubicBezTo>
                  <a:close/>
                  <a:moveTo>
                    <a:pt x="43" y="206"/>
                  </a:moveTo>
                  <a:cubicBezTo>
                    <a:pt x="44" y="206"/>
                    <a:pt x="44" y="206"/>
                    <a:pt x="44" y="206"/>
                  </a:cubicBezTo>
                  <a:cubicBezTo>
                    <a:pt x="52" y="197"/>
                    <a:pt x="52" y="197"/>
                    <a:pt x="52" y="197"/>
                  </a:cubicBezTo>
                  <a:cubicBezTo>
                    <a:pt x="53" y="197"/>
                    <a:pt x="53" y="197"/>
                    <a:pt x="52" y="197"/>
                  </a:cubicBezTo>
                  <a:cubicBezTo>
                    <a:pt x="49" y="200"/>
                    <a:pt x="45" y="202"/>
                    <a:pt x="42" y="206"/>
                  </a:cubicBezTo>
                  <a:cubicBezTo>
                    <a:pt x="42" y="206"/>
                    <a:pt x="43" y="206"/>
                    <a:pt x="43" y="206"/>
                  </a:cubicBezTo>
                  <a:close/>
                  <a:moveTo>
                    <a:pt x="72" y="134"/>
                  </a:moveTo>
                  <a:cubicBezTo>
                    <a:pt x="74" y="134"/>
                    <a:pt x="74" y="132"/>
                    <a:pt x="74" y="131"/>
                  </a:cubicBezTo>
                  <a:cubicBezTo>
                    <a:pt x="74" y="131"/>
                    <a:pt x="72" y="130"/>
                    <a:pt x="72" y="130"/>
                  </a:cubicBezTo>
                  <a:cubicBezTo>
                    <a:pt x="71" y="129"/>
                    <a:pt x="72" y="127"/>
                    <a:pt x="72" y="126"/>
                  </a:cubicBezTo>
                  <a:cubicBezTo>
                    <a:pt x="71" y="127"/>
                    <a:pt x="69" y="128"/>
                    <a:pt x="68" y="129"/>
                  </a:cubicBezTo>
                  <a:cubicBezTo>
                    <a:pt x="68" y="129"/>
                    <a:pt x="69" y="130"/>
                    <a:pt x="70" y="130"/>
                  </a:cubicBezTo>
                  <a:cubicBezTo>
                    <a:pt x="71" y="131"/>
                    <a:pt x="72" y="133"/>
                    <a:pt x="72" y="134"/>
                  </a:cubicBezTo>
                  <a:close/>
                  <a:moveTo>
                    <a:pt x="100" y="31"/>
                  </a:moveTo>
                  <a:cubicBezTo>
                    <a:pt x="103" y="28"/>
                    <a:pt x="106" y="24"/>
                    <a:pt x="110" y="21"/>
                  </a:cubicBezTo>
                  <a:cubicBezTo>
                    <a:pt x="111" y="20"/>
                    <a:pt x="109" y="19"/>
                    <a:pt x="108" y="18"/>
                  </a:cubicBezTo>
                  <a:cubicBezTo>
                    <a:pt x="106" y="23"/>
                    <a:pt x="102" y="28"/>
                    <a:pt x="100" y="31"/>
                  </a:cubicBezTo>
                  <a:close/>
                  <a:moveTo>
                    <a:pt x="103" y="34"/>
                  </a:moveTo>
                  <a:cubicBezTo>
                    <a:pt x="106" y="32"/>
                    <a:pt x="109" y="28"/>
                    <a:pt x="113" y="25"/>
                  </a:cubicBezTo>
                  <a:cubicBezTo>
                    <a:pt x="113" y="25"/>
                    <a:pt x="112" y="24"/>
                    <a:pt x="112" y="22"/>
                  </a:cubicBezTo>
                  <a:cubicBezTo>
                    <a:pt x="109" y="27"/>
                    <a:pt x="105" y="30"/>
                    <a:pt x="103" y="34"/>
                  </a:cubicBezTo>
                  <a:close/>
                  <a:moveTo>
                    <a:pt x="13" y="196"/>
                  </a:moveTo>
                  <a:cubicBezTo>
                    <a:pt x="17" y="193"/>
                    <a:pt x="20" y="189"/>
                    <a:pt x="24" y="186"/>
                  </a:cubicBezTo>
                  <a:cubicBezTo>
                    <a:pt x="24" y="186"/>
                    <a:pt x="23" y="185"/>
                    <a:pt x="23" y="186"/>
                  </a:cubicBezTo>
                  <a:cubicBezTo>
                    <a:pt x="19" y="188"/>
                    <a:pt x="15" y="192"/>
                    <a:pt x="11" y="195"/>
                  </a:cubicBezTo>
                  <a:lnTo>
                    <a:pt x="13" y="196"/>
                  </a:lnTo>
                  <a:close/>
                  <a:moveTo>
                    <a:pt x="44" y="71"/>
                  </a:moveTo>
                  <a:cubicBezTo>
                    <a:pt x="45" y="70"/>
                    <a:pt x="47" y="69"/>
                    <a:pt x="49" y="69"/>
                  </a:cubicBezTo>
                  <a:cubicBezTo>
                    <a:pt x="50" y="69"/>
                    <a:pt x="51" y="67"/>
                    <a:pt x="52" y="65"/>
                  </a:cubicBezTo>
                  <a:cubicBezTo>
                    <a:pt x="53" y="65"/>
                    <a:pt x="55" y="63"/>
                    <a:pt x="54" y="63"/>
                  </a:cubicBezTo>
                  <a:cubicBezTo>
                    <a:pt x="53" y="64"/>
                    <a:pt x="50" y="64"/>
                    <a:pt x="49" y="64"/>
                  </a:cubicBezTo>
                  <a:cubicBezTo>
                    <a:pt x="47" y="65"/>
                    <a:pt x="45" y="68"/>
                    <a:pt x="44" y="70"/>
                  </a:cubicBezTo>
                  <a:cubicBezTo>
                    <a:pt x="43" y="71"/>
                    <a:pt x="43" y="72"/>
                    <a:pt x="44" y="71"/>
                  </a:cubicBezTo>
                  <a:close/>
                  <a:moveTo>
                    <a:pt x="28" y="203"/>
                  </a:moveTo>
                  <a:cubicBezTo>
                    <a:pt x="32" y="200"/>
                    <a:pt x="36" y="196"/>
                    <a:pt x="39" y="192"/>
                  </a:cubicBezTo>
                  <a:cubicBezTo>
                    <a:pt x="34" y="194"/>
                    <a:pt x="30" y="198"/>
                    <a:pt x="26" y="202"/>
                  </a:cubicBezTo>
                  <a:cubicBezTo>
                    <a:pt x="27" y="202"/>
                    <a:pt x="28" y="202"/>
                    <a:pt x="28" y="203"/>
                  </a:cubicBezTo>
                  <a:close/>
                  <a:moveTo>
                    <a:pt x="106" y="39"/>
                  </a:moveTo>
                  <a:cubicBezTo>
                    <a:pt x="110" y="37"/>
                    <a:pt x="113" y="35"/>
                    <a:pt x="116" y="32"/>
                  </a:cubicBezTo>
                  <a:cubicBezTo>
                    <a:pt x="116" y="31"/>
                    <a:pt x="115" y="29"/>
                    <a:pt x="114" y="28"/>
                  </a:cubicBezTo>
                  <a:cubicBezTo>
                    <a:pt x="107" y="38"/>
                    <a:pt x="107" y="38"/>
                    <a:pt x="107" y="38"/>
                  </a:cubicBezTo>
                  <a:cubicBezTo>
                    <a:pt x="107" y="39"/>
                    <a:pt x="105" y="40"/>
                    <a:pt x="106" y="39"/>
                  </a:cubicBezTo>
                  <a:close/>
                  <a:moveTo>
                    <a:pt x="76" y="204"/>
                  </a:moveTo>
                  <a:cubicBezTo>
                    <a:pt x="77" y="203"/>
                    <a:pt x="80" y="203"/>
                    <a:pt x="81" y="203"/>
                  </a:cubicBezTo>
                  <a:cubicBezTo>
                    <a:pt x="84" y="198"/>
                    <a:pt x="88" y="194"/>
                    <a:pt x="92" y="190"/>
                  </a:cubicBezTo>
                  <a:cubicBezTo>
                    <a:pt x="90" y="189"/>
                    <a:pt x="89" y="190"/>
                    <a:pt x="89" y="190"/>
                  </a:cubicBezTo>
                  <a:lnTo>
                    <a:pt x="76" y="204"/>
                  </a:lnTo>
                  <a:close/>
                  <a:moveTo>
                    <a:pt x="22" y="200"/>
                  </a:moveTo>
                  <a:cubicBezTo>
                    <a:pt x="22" y="200"/>
                    <a:pt x="23" y="200"/>
                    <a:pt x="23" y="200"/>
                  </a:cubicBezTo>
                  <a:cubicBezTo>
                    <a:pt x="26" y="196"/>
                    <a:pt x="29" y="193"/>
                    <a:pt x="32" y="189"/>
                  </a:cubicBezTo>
                  <a:cubicBezTo>
                    <a:pt x="32" y="189"/>
                    <a:pt x="31" y="189"/>
                    <a:pt x="31" y="189"/>
                  </a:cubicBezTo>
                  <a:cubicBezTo>
                    <a:pt x="27" y="192"/>
                    <a:pt x="23" y="195"/>
                    <a:pt x="19" y="199"/>
                  </a:cubicBezTo>
                  <a:cubicBezTo>
                    <a:pt x="20" y="199"/>
                    <a:pt x="21" y="199"/>
                    <a:pt x="22" y="200"/>
                  </a:cubicBezTo>
                  <a:close/>
                  <a:moveTo>
                    <a:pt x="66" y="205"/>
                  </a:moveTo>
                  <a:cubicBezTo>
                    <a:pt x="67" y="205"/>
                    <a:pt x="70" y="205"/>
                    <a:pt x="71" y="204"/>
                  </a:cubicBezTo>
                  <a:cubicBezTo>
                    <a:pt x="74" y="201"/>
                    <a:pt x="77" y="197"/>
                    <a:pt x="80" y="193"/>
                  </a:cubicBezTo>
                  <a:cubicBezTo>
                    <a:pt x="79" y="194"/>
                    <a:pt x="77" y="193"/>
                    <a:pt x="77" y="194"/>
                  </a:cubicBezTo>
                  <a:cubicBezTo>
                    <a:pt x="73" y="198"/>
                    <a:pt x="70" y="201"/>
                    <a:pt x="66" y="205"/>
                  </a:cubicBezTo>
                  <a:cubicBezTo>
                    <a:pt x="66" y="205"/>
                    <a:pt x="65" y="206"/>
                    <a:pt x="66" y="205"/>
                  </a:cubicBezTo>
                  <a:close/>
                  <a:moveTo>
                    <a:pt x="55" y="207"/>
                  </a:moveTo>
                  <a:cubicBezTo>
                    <a:pt x="57" y="206"/>
                    <a:pt x="59" y="206"/>
                    <a:pt x="60" y="206"/>
                  </a:cubicBezTo>
                  <a:cubicBezTo>
                    <a:pt x="70" y="195"/>
                    <a:pt x="70" y="195"/>
                    <a:pt x="70" y="195"/>
                  </a:cubicBezTo>
                  <a:cubicBezTo>
                    <a:pt x="69" y="195"/>
                    <a:pt x="68" y="194"/>
                    <a:pt x="67" y="195"/>
                  </a:cubicBezTo>
                  <a:cubicBezTo>
                    <a:pt x="55" y="205"/>
                    <a:pt x="55" y="205"/>
                    <a:pt x="55" y="205"/>
                  </a:cubicBezTo>
                  <a:cubicBezTo>
                    <a:pt x="55" y="205"/>
                    <a:pt x="54" y="207"/>
                    <a:pt x="55" y="207"/>
                  </a:cubicBezTo>
                  <a:close/>
                  <a:moveTo>
                    <a:pt x="32" y="70"/>
                  </a:moveTo>
                  <a:cubicBezTo>
                    <a:pt x="32" y="70"/>
                    <a:pt x="33" y="69"/>
                    <a:pt x="33" y="69"/>
                  </a:cubicBezTo>
                  <a:cubicBezTo>
                    <a:pt x="34" y="67"/>
                    <a:pt x="35" y="65"/>
                    <a:pt x="36" y="64"/>
                  </a:cubicBezTo>
                  <a:cubicBezTo>
                    <a:pt x="37" y="63"/>
                    <a:pt x="38" y="61"/>
                    <a:pt x="40" y="61"/>
                  </a:cubicBezTo>
                  <a:cubicBezTo>
                    <a:pt x="40" y="60"/>
                    <a:pt x="41" y="59"/>
                    <a:pt x="41" y="59"/>
                  </a:cubicBezTo>
                  <a:cubicBezTo>
                    <a:pt x="40" y="54"/>
                    <a:pt x="38" y="50"/>
                    <a:pt x="34" y="47"/>
                  </a:cubicBezTo>
                  <a:cubicBezTo>
                    <a:pt x="33" y="51"/>
                    <a:pt x="30" y="55"/>
                    <a:pt x="27" y="59"/>
                  </a:cubicBezTo>
                  <a:cubicBezTo>
                    <a:pt x="30" y="56"/>
                    <a:pt x="32" y="53"/>
                    <a:pt x="34" y="51"/>
                  </a:cubicBezTo>
                  <a:cubicBezTo>
                    <a:pt x="35" y="51"/>
                    <a:pt x="36" y="51"/>
                    <a:pt x="36" y="51"/>
                  </a:cubicBezTo>
                  <a:cubicBezTo>
                    <a:pt x="35" y="54"/>
                    <a:pt x="34" y="56"/>
                    <a:pt x="33" y="59"/>
                  </a:cubicBezTo>
                  <a:cubicBezTo>
                    <a:pt x="34" y="58"/>
                    <a:pt x="35" y="57"/>
                    <a:pt x="36" y="56"/>
                  </a:cubicBezTo>
                  <a:cubicBezTo>
                    <a:pt x="36" y="55"/>
                    <a:pt x="38" y="55"/>
                    <a:pt x="38" y="56"/>
                  </a:cubicBezTo>
                  <a:cubicBezTo>
                    <a:pt x="39" y="57"/>
                    <a:pt x="38" y="59"/>
                    <a:pt x="37" y="60"/>
                  </a:cubicBezTo>
                  <a:cubicBezTo>
                    <a:pt x="35" y="64"/>
                    <a:pt x="33" y="67"/>
                    <a:pt x="31" y="70"/>
                  </a:cubicBezTo>
                  <a:cubicBezTo>
                    <a:pt x="32" y="70"/>
                    <a:pt x="32" y="70"/>
                    <a:pt x="32" y="70"/>
                  </a:cubicBezTo>
                  <a:close/>
                  <a:moveTo>
                    <a:pt x="89" y="200"/>
                  </a:moveTo>
                  <a:cubicBezTo>
                    <a:pt x="99" y="194"/>
                    <a:pt x="108" y="185"/>
                    <a:pt x="114" y="171"/>
                  </a:cubicBezTo>
                  <a:cubicBezTo>
                    <a:pt x="105" y="179"/>
                    <a:pt x="97" y="190"/>
                    <a:pt x="89" y="200"/>
                  </a:cubicBezTo>
                  <a:close/>
                  <a:moveTo>
                    <a:pt x="124" y="113"/>
                  </a:moveTo>
                  <a:cubicBezTo>
                    <a:pt x="124" y="113"/>
                    <a:pt x="123" y="113"/>
                    <a:pt x="123" y="113"/>
                  </a:cubicBezTo>
                  <a:cubicBezTo>
                    <a:pt x="119" y="116"/>
                    <a:pt x="115" y="119"/>
                    <a:pt x="111" y="123"/>
                  </a:cubicBezTo>
                  <a:cubicBezTo>
                    <a:pt x="111" y="123"/>
                    <a:pt x="109" y="123"/>
                    <a:pt x="109" y="122"/>
                  </a:cubicBezTo>
                  <a:cubicBezTo>
                    <a:pt x="109" y="122"/>
                    <a:pt x="110" y="121"/>
                    <a:pt x="110" y="121"/>
                  </a:cubicBezTo>
                  <a:cubicBezTo>
                    <a:pt x="114" y="117"/>
                    <a:pt x="118" y="114"/>
                    <a:pt x="122" y="109"/>
                  </a:cubicBezTo>
                  <a:cubicBezTo>
                    <a:pt x="117" y="113"/>
                    <a:pt x="114" y="116"/>
                    <a:pt x="110" y="119"/>
                  </a:cubicBezTo>
                  <a:cubicBezTo>
                    <a:pt x="109" y="119"/>
                    <a:pt x="108" y="118"/>
                    <a:pt x="109" y="117"/>
                  </a:cubicBezTo>
                  <a:cubicBezTo>
                    <a:pt x="112" y="114"/>
                    <a:pt x="115" y="111"/>
                    <a:pt x="118" y="107"/>
                  </a:cubicBezTo>
                  <a:cubicBezTo>
                    <a:pt x="119" y="107"/>
                    <a:pt x="119" y="107"/>
                    <a:pt x="119" y="106"/>
                  </a:cubicBezTo>
                  <a:cubicBezTo>
                    <a:pt x="118" y="106"/>
                    <a:pt x="118" y="107"/>
                    <a:pt x="118" y="107"/>
                  </a:cubicBezTo>
                  <a:cubicBezTo>
                    <a:pt x="118" y="107"/>
                    <a:pt x="118" y="107"/>
                    <a:pt x="118" y="107"/>
                  </a:cubicBezTo>
                  <a:cubicBezTo>
                    <a:pt x="113" y="111"/>
                    <a:pt x="113" y="111"/>
                    <a:pt x="113" y="111"/>
                  </a:cubicBezTo>
                  <a:cubicBezTo>
                    <a:pt x="111" y="113"/>
                    <a:pt x="109" y="114"/>
                    <a:pt x="108" y="115"/>
                  </a:cubicBezTo>
                  <a:cubicBezTo>
                    <a:pt x="107" y="115"/>
                    <a:pt x="106" y="114"/>
                    <a:pt x="107" y="113"/>
                  </a:cubicBezTo>
                  <a:cubicBezTo>
                    <a:pt x="119" y="101"/>
                    <a:pt x="119" y="101"/>
                    <a:pt x="119" y="101"/>
                  </a:cubicBezTo>
                  <a:cubicBezTo>
                    <a:pt x="119" y="101"/>
                    <a:pt x="120" y="100"/>
                    <a:pt x="119" y="101"/>
                  </a:cubicBezTo>
                  <a:cubicBezTo>
                    <a:pt x="115" y="104"/>
                    <a:pt x="112" y="106"/>
                    <a:pt x="109" y="108"/>
                  </a:cubicBezTo>
                  <a:cubicBezTo>
                    <a:pt x="108" y="109"/>
                    <a:pt x="106" y="108"/>
                    <a:pt x="107" y="107"/>
                  </a:cubicBezTo>
                  <a:cubicBezTo>
                    <a:pt x="109" y="104"/>
                    <a:pt x="112" y="101"/>
                    <a:pt x="115" y="98"/>
                  </a:cubicBezTo>
                  <a:cubicBezTo>
                    <a:pt x="112" y="100"/>
                    <a:pt x="110" y="102"/>
                    <a:pt x="107" y="103"/>
                  </a:cubicBezTo>
                  <a:cubicBezTo>
                    <a:pt x="106" y="104"/>
                    <a:pt x="106" y="103"/>
                    <a:pt x="106" y="102"/>
                  </a:cubicBezTo>
                  <a:cubicBezTo>
                    <a:pt x="108" y="100"/>
                    <a:pt x="111" y="98"/>
                    <a:pt x="114" y="94"/>
                  </a:cubicBezTo>
                  <a:cubicBezTo>
                    <a:pt x="110" y="96"/>
                    <a:pt x="108" y="98"/>
                    <a:pt x="105" y="100"/>
                  </a:cubicBezTo>
                  <a:cubicBezTo>
                    <a:pt x="104" y="100"/>
                    <a:pt x="102" y="98"/>
                    <a:pt x="103" y="97"/>
                  </a:cubicBezTo>
                  <a:cubicBezTo>
                    <a:pt x="107" y="93"/>
                    <a:pt x="107" y="93"/>
                    <a:pt x="107" y="93"/>
                  </a:cubicBezTo>
                  <a:cubicBezTo>
                    <a:pt x="105" y="92"/>
                    <a:pt x="102" y="92"/>
                    <a:pt x="100" y="91"/>
                  </a:cubicBezTo>
                  <a:cubicBezTo>
                    <a:pt x="94" y="90"/>
                    <a:pt x="89" y="92"/>
                    <a:pt x="86" y="94"/>
                  </a:cubicBezTo>
                  <a:cubicBezTo>
                    <a:pt x="85" y="94"/>
                    <a:pt x="84" y="92"/>
                    <a:pt x="85" y="92"/>
                  </a:cubicBezTo>
                  <a:cubicBezTo>
                    <a:pt x="95" y="86"/>
                    <a:pt x="95" y="86"/>
                    <a:pt x="95" y="86"/>
                  </a:cubicBezTo>
                  <a:cubicBezTo>
                    <a:pt x="96" y="86"/>
                    <a:pt x="96" y="84"/>
                    <a:pt x="97" y="83"/>
                  </a:cubicBezTo>
                  <a:cubicBezTo>
                    <a:pt x="100" y="79"/>
                    <a:pt x="103" y="75"/>
                    <a:pt x="106" y="72"/>
                  </a:cubicBezTo>
                  <a:cubicBezTo>
                    <a:pt x="110" y="67"/>
                    <a:pt x="112" y="62"/>
                    <a:pt x="115" y="57"/>
                  </a:cubicBezTo>
                  <a:cubicBezTo>
                    <a:pt x="118" y="51"/>
                    <a:pt x="119" y="43"/>
                    <a:pt x="118" y="38"/>
                  </a:cubicBezTo>
                  <a:cubicBezTo>
                    <a:pt x="116" y="39"/>
                    <a:pt x="114" y="42"/>
                    <a:pt x="112" y="42"/>
                  </a:cubicBezTo>
                  <a:cubicBezTo>
                    <a:pt x="112" y="41"/>
                    <a:pt x="112" y="40"/>
                    <a:pt x="112" y="40"/>
                  </a:cubicBezTo>
                  <a:cubicBezTo>
                    <a:pt x="112" y="38"/>
                    <a:pt x="113" y="36"/>
                    <a:pt x="114" y="35"/>
                  </a:cubicBezTo>
                  <a:cubicBezTo>
                    <a:pt x="115" y="34"/>
                    <a:pt x="115" y="34"/>
                    <a:pt x="115" y="34"/>
                  </a:cubicBezTo>
                  <a:cubicBezTo>
                    <a:pt x="114" y="35"/>
                    <a:pt x="114" y="35"/>
                    <a:pt x="114" y="35"/>
                  </a:cubicBezTo>
                  <a:cubicBezTo>
                    <a:pt x="112" y="37"/>
                    <a:pt x="109" y="39"/>
                    <a:pt x="106" y="41"/>
                  </a:cubicBezTo>
                  <a:cubicBezTo>
                    <a:pt x="106" y="41"/>
                    <a:pt x="104" y="41"/>
                    <a:pt x="105" y="40"/>
                  </a:cubicBezTo>
                  <a:cubicBezTo>
                    <a:pt x="107" y="36"/>
                    <a:pt x="110" y="32"/>
                    <a:pt x="113" y="28"/>
                  </a:cubicBezTo>
                  <a:cubicBezTo>
                    <a:pt x="113" y="28"/>
                    <a:pt x="115" y="27"/>
                    <a:pt x="113" y="25"/>
                  </a:cubicBezTo>
                  <a:cubicBezTo>
                    <a:pt x="110" y="30"/>
                    <a:pt x="106" y="34"/>
                    <a:pt x="102" y="37"/>
                  </a:cubicBezTo>
                  <a:cubicBezTo>
                    <a:pt x="101" y="36"/>
                    <a:pt x="100" y="36"/>
                    <a:pt x="101" y="35"/>
                  </a:cubicBezTo>
                  <a:cubicBezTo>
                    <a:pt x="102" y="33"/>
                    <a:pt x="103" y="32"/>
                    <a:pt x="104" y="30"/>
                  </a:cubicBezTo>
                  <a:cubicBezTo>
                    <a:pt x="106" y="27"/>
                    <a:pt x="109" y="26"/>
                    <a:pt x="111" y="22"/>
                  </a:cubicBezTo>
                  <a:cubicBezTo>
                    <a:pt x="106" y="26"/>
                    <a:pt x="101" y="31"/>
                    <a:pt x="97" y="36"/>
                  </a:cubicBezTo>
                  <a:cubicBezTo>
                    <a:pt x="96" y="37"/>
                    <a:pt x="95" y="34"/>
                    <a:pt x="96" y="34"/>
                  </a:cubicBezTo>
                  <a:cubicBezTo>
                    <a:pt x="99" y="29"/>
                    <a:pt x="103" y="24"/>
                    <a:pt x="106" y="19"/>
                  </a:cubicBezTo>
                  <a:cubicBezTo>
                    <a:pt x="95" y="32"/>
                    <a:pt x="95" y="32"/>
                    <a:pt x="95" y="32"/>
                  </a:cubicBezTo>
                  <a:cubicBezTo>
                    <a:pt x="94" y="33"/>
                    <a:pt x="93" y="33"/>
                    <a:pt x="93" y="32"/>
                  </a:cubicBezTo>
                  <a:cubicBezTo>
                    <a:pt x="92" y="30"/>
                    <a:pt x="94" y="29"/>
                    <a:pt x="95" y="28"/>
                  </a:cubicBezTo>
                  <a:cubicBezTo>
                    <a:pt x="95" y="27"/>
                    <a:pt x="96" y="27"/>
                    <a:pt x="96" y="26"/>
                  </a:cubicBezTo>
                  <a:cubicBezTo>
                    <a:pt x="98" y="25"/>
                    <a:pt x="99" y="23"/>
                    <a:pt x="100" y="21"/>
                  </a:cubicBezTo>
                  <a:cubicBezTo>
                    <a:pt x="100" y="21"/>
                    <a:pt x="101" y="20"/>
                    <a:pt x="101" y="20"/>
                  </a:cubicBezTo>
                  <a:cubicBezTo>
                    <a:pt x="101" y="20"/>
                    <a:pt x="102" y="19"/>
                    <a:pt x="102" y="18"/>
                  </a:cubicBezTo>
                  <a:cubicBezTo>
                    <a:pt x="102" y="18"/>
                    <a:pt x="101" y="19"/>
                    <a:pt x="101" y="20"/>
                  </a:cubicBezTo>
                  <a:cubicBezTo>
                    <a:pt x="99" y="21"/>
                    <a:pt x="98" y="23"/>
                    <a:pt x="96" y="25"/>
                  </a:cubicBezTo>
                  <a:cubicBezTo>
                    <a:pt x="96" y="25"/>
                    <a:pt x="96" y="26"/>
                    <a:pt x="96" y="26"/>
                  </a:cubicBezTo>
                  <a:cubicBezTo>
                    <a:pt x="95" y="26"/>
                    <a:pt x="95" y="27"/>
                    <a:pt x="95" y="28"/>
                  </a:cubicBezTo>
                  <a:cubicBezTo>
                    <a:pt x="91" y="32"/>
                    <a:pt x="91" y="32"/>
                    <a:pt x="91" y="32"/>
                  </a:cubicBezTo>
                  <a:cubicBezTo>
                    <a:pt x="90" y="33"/>
                    <a:pt x="90" y="32"/>
                    <a:pt x="89" y="32"/>
                  </a:cubicBezTo>
                  <a:cubicBezTo>
                    <a:pt x="89" y="32"/>
                    <a:pt x="89" y="31"/>
                    <a:pt x="89" y="30"/>
                  </a:cubicBezTo>
                  <a:cubicBezTo>
                    <a:pt x="93" y="25"/>
                    <a:pt x="98" y="20"/>
                    <a:pt x="101" y="15"/>
                  </a:cubicBezTo>
                  <a:cubicBezTo>
                    <a:pt x="87" y="31"/>
                    <a:pt x="87" y="31"/>
                    <a:pt x="87" y="31"/>
                  </a:cubicBezTo>
                  <a:cubicBezTo>
                    <a:pt x="87" y="31"/>
                    <a:pt x="86" y="31"/>
                    <a:pt x="86" y="30"/>
                  </a:cubicBezTo>
                  <a:cubicBezTo>
                    <a:pt x="85" y="29"/>
                    <a:pt x="86" y="29"/>
                    <a:pt x="87" y="28"/>
                  </a:cubicBezTo>
                  <a:cubicBezTo>
                    <a:pt x="91" y="23"/>
                    <a:pt x="95" y="18"/>
                    <a:pt x="99" y="11"/>
                  </a:cubicBezTo>
                  <a:cubicBezTo>
                    <a:pt x="98" y="12"/>
                    <a:pt x="98" y="12"/>
                    <a:pt x="97" y="13"/>
                  </a:cubicBezTo>
                  <a:cubicBezTo>
                    <a:pt x="92" y="18"/>
                    <a:pt x="87" y="24"/>
                    <a:pt x="82" y="30"/>
                  </a:cubicBezTo>
                  <a:cubicBezTo>
                    <a:pt x="81" y="30"/>
                    <a:pt x="81" y="29"/>
                    <a:pt x="80" y="29"/>
                  </a:cubicBezTo>
                  <a:cubicBezTo>
                    <a:pt x="85" y="23"/>
                    <a:pt x="90" y="17"/>
                    <a:pt x="94" y="11"/>
                  </a:cubicBezTo>
                  <a:cubicBezTo>
                    <a:pt x="95" y="10"/>
                    <a:pt x="93" y="11"/>
                    <a:pt x="93" y="11"/>
                  </a:cubicBezTo>
                  <a:cubicBezTo>
                    <a:pt x="87" y="16"/>
                    <a:pt x="83" y="23"/>
                    <a:pt x="78" y="28"/>
                  </a:cubicBezTo>
                  <a:cubicBezTo>
                    <a:pt x="77" y="29"/>
                    <a:pt x="76" y="28"/>
                    <a:pt x="76" y="27"/>
                  </a:cubicBezTo>
                  <a:cubicBezTo>
                    <a:pt x="80" y="22"/>
                    <a:pt x="84" y="17"/>
                    <a:pt x="88" y="12"/>
                  </a:cubicBezTo>
                  <a:cubicBezTo>
                    <a:pt x="88" y="11"/>
                    <a:pt x="88" y="11"/>
                    <a:pt x="88" y="11"/>
                  </a:cubicBezTo>
                  <a:cubicBezTo>
                    <a:pt x="88" y="12"/>
                    <a:pt x="88" y="12"/>
                    <a:pt x="88" y="12"/>
                  </a:cubicBezTo>
                  <a:cubicBezTo>
                    <a:pt x="88" y="12"/>
                    <a:pt x="87" y="12"/>
                    <a:pt x="87" y="12"/>
                  </a:cubicBezTo>
                  <a:cubicBezTo>
                    <a:pt x="82" y="17"/>
                    <a:pt x="77" y="24"/>
                    <a:pt x="73" y="29"/>
                  </a:cubicBezTo>
                  <a:cubicBezTo>
                    <a:pt x="72" y="30"/>
                    <a:pt x="71" y="30"/>
                    <a:pt x="70" y="30"/>
                  </a:cubicBezTo>
                  <a:cubicBezTo>
                    <a:pt x="71" y="29"/>
                    <a:pt x="71" y="28"/>
                    <a:pt x="72" y="27"/>
                  </a:cubicBezTo>
                  <a:cubicBezTo>
                    <a:pt x="75" y="24"/>
                    <a:pt x="78" y="20"/>
                    <a:pt x="81" y="16"/>
                  </a:cubicBezTo>
                  <a:cubicBezTo>
                    <a:pt x="79" y="17"/>
                    <a:pt x="75" y="23"/>
                    <a:pt x="72" y="26"/>
                  </a:cubicBezTo>
                  <a:cubicBezTo>
                    <a:pt x="72" y="26"/>
                    <a:pt x="72" y="27"/>
                    <a:pt x="72" y="27"/>
                  </a:cubicBezTo>
                  <a:cubicBezTo>
                    <a:pt x="70" y="28"/>
                    <a:pt x="70" y="29"/>
                    <a:pt x="69" y="30"/>
                  </a:cubicBezTo>
                  <a:cubicBezTo>
                    <a:pt x="67" y="28"/>
                    <a:pt x="67" y="28"/>
                    <a:pt x="67" y="28"/>
                  </a:cubicBezTo>
                  <a:cubicBezTo>
                    <a:pt x="71" y="20"/>
                    <a:pt x="71" y="20"/>
                    <a:pt x="71" y="20"/>
                  </a:cubicBezTo>
                  <a:cubicBezTo>
                    <a:pt x="69" y="23"/>
                    <a:pt x="66" y="26"/>
                    <a:pt x="64" y="29"/>
                  </a:cubicBezTo>
                  <a:cubicBezTo>
                    <a:pt x="63" y="29"/>
                    <a:pt x="64" y="28"/>
                    <a:pt x="64" y="27"/>
                  </a:cubicBezTo>
                  <a:cubicBezTo>
                    <a:pt x="66" y="23"/>
                    <a:pt x="69" y="19"/>
                    <a:pt x="71" y="15"/>
                  </a:cubicBezTo>
                  <a:cubicBezTo>
                    <a:pt x="66" y="20"/>
                    <a:pt x="62" y="27"/>
                    <a:pt x="58" y="33"/>
                  </a:cubicBezTo>
                  <a:cubicBezTo>
                    <a:pt x="58" y="34"/>
                    <a:pt x="57" y="33"/>
                    <a:pt x="57" y="32"/>
                  </a:cubicBezTo>
                  <a:cubicBezTo>
                    <a:pt x="57" y="32"/>
                    <a:pt x="57" y="31"/>
                    <a:pt x="57" y="31"/>
                  </a:cubicBezTo>
                  <a:cubicBezTo>
                    <a:pt x="60" y="25"/>
                    <a:pt x="63" y="20"/>
                    <a:pt x="66" y="15"/>
                  </a:cubicBezTo>
                  <a:cubicBezTo>
                    <a:pt x="62" y="19"/>
                    <a:pt x="59" y="24"/>
                    <a:pt x="56" y="29"/>
                  </a:cubicBezTo>
                  <a:cubicBezTo>
                    <a:pt x="56" y="30"/>
                    <a:pt x="54" y="30"/>
                    <a:pt x="54" y="29"/>
                  </a:cubicBezTo>
                  <a:cubicBezTo>
                    <a:pt x="56" y="25"/>
                    <a:pt x="57" y="21"/>
                    <a:pt x="59" y="18"/>
                  </a:cubicBezTo>
                  <a:cubicBezTo>
                    <a:pt x="56" y="21"/>
                    <a:pt x="53" y="26"/>
                    <a:pt x="51" y="31"/>
                  </a:cubicBezTo>
                  <a:cubicBezTo>
                    <a:pt x="51" y="32"/>
                    <a:pt x="50" y="32"/>
                    <a:pt x="49" y="31"/>
                  </a:cubicBezTo>
                  <a:cubicBezTo>
                    <a:pt x="49" y="29"/>
                    <a:pt x="50" y="27"/>
                    <a:pt x="51" y="26"/>
                  </a:cubicBezTo>
                  <a:cubicBezTo>
                    <a:pt x="49" y="28"/>
                    <a:pt x="49" y="30"/>
                    <a:pt x="48" y="32"/>
                  </a:cubicBezTo>
                  <a:cubicBezTo>
                    <a:pt x="48" y="32"/>
                    <a:pt x="48" y="32"/>
                    <a:pt x="48" y="32"/>
                  </a:cubicBezTo>
                  <a:cubicBezTo>
                    <a:pt x="47" y="32"/>
                    <a:pt x="47" y="32"/>
                    <a:pt x="47" y="33"/>
                  </a:cubicBezTo>
                  <a:cubicBezTo>
                    <a:pt x="47" y="33"/>
                    <a:pt x="45" y="34"/>
                    <a:pt x="45" y="33"/>
                  </a:cubicBezTo>
                  <a:cubicBezTo>
                    <a:pt x="46" y="31"/>
                    <a:pt x="47" y="27"/>
                    <a:pt x="48" y="25"/>
                  </a:cubicBezTo>
                  <a:cubicBezTo>
                    <a:pt x="48" y="24"/>
                    <a:pt x="50" y="22"/>
                    <a:pt x="50" y="21"/>
                  </a:cubicBezTo>
                  <a:cubicBezTo>
                    <a:pt x="48" y="24"/>
                    <a:pt x="46" y="27"/>
                    <a:pt x="45" y="30"/>
                  </a:cubicBezTo>
                  <a:cubicBezTo>
                    <a:pt x="45" y="31"/>
                    <a:pt x="44" y="32"/>
                    <a:pt x="44" y="31"/>
                  </a:cubicBezTo>
                  <a:cubicBezTo>
                    <a:pt x="43" y="30"/>
                    <a:pt x="43" y="28"/>
                    <a:pt x="43" y="28"/>
                  </a:cubicBezTo>
                  <a:cubicBezTo>
                    <a:pt x="43" y="27"/>
                    <a:pt x="42" y="28"/>
                    <a:pt x="42" y="28"/>
                  </a:cubicBezTo>
                  <a:cubicBezTo>
                    <a:pt x="40" y="30"/>
                    <a:pt x="38" y="33"/>
                    <a:pt x="38" y="36"/>
                  </a:cubicBezTo>
                  <a:cubicBezTo>
                    <a:pt x="42" y="43"/>
                    <a:pt x="46" y="49"/>
                    <a:pt x="48" y="57"/>
                  </a:cubicBezTo>
                  <a:cubicBezTo>
                    <a:pt x="51" y="57"/>
                    <a:pt x="53" y="55"/>
                    <a:pt x="56" y="55"/>
                  </a:cubicBezTo>
                  <a:cubicBezTo>
                    <a:pt x="64" y="53"/>
                    <a:pt x="74" y="51"/>
                    <a:pt x="83" y="56"/>
                  </a:cubicBezTo>
                  <a:cubicBezTo>
                    <a:pt x="85" y="57"/>
                    <a:pt x="87" y="58"/>
                    <a:pt x="88" y="59"/>
                  </a:cubicBezTo>
                  <a:cubicBezTo>
                    <a:pt x="87" y="63"/>
                    <a:pt x="86" y="67"/>
                    <a:pt x="85" y="69"/>
                  </a:cubicBezTo>
                  <a:cubicBezTo>
                    <a:pt x="85" y="69"/>
                    <a:pt x="85" y="69"/>
                    <a:pt x="85" y="68"/>
                  </a:cubicBezTo>
                  <a:cubicBezTo>
                    <a:pt x="81" y="76"/>
                    <a:pt x="76" y="80"/>
                    <a:pt x="70" y="83"/>
                  </a:cubicBezTo>
                  <a:cubicBezTo>
                    <a:pt x="66" y="85"/>
                    <a:pt x="61" y="86"/>
                    <a:pt x="56" y="88"/>
                  </a:cubicBezTo>
                  <a:cubicBezTo>
                    <a:pt x="55" y="88"/>
                    <a:pt x="53" y="89"/>
                    <a:pt x="53" y="90"/>
                  </a:cubicBezTo>
                  <a:cubicBezTo>
                    <a:pt x="54" y="96"/>
                    <a:pt x="55" y="102"/>
                    <a:pt x="56" y="109"/>
                  </a:cubicBezTo>
                  <a:cubicBezTo>
                    <a:pt x="67" y="111"/>
                    <a:pt x="73" y="116"/>
                    <a:pt x="78" y="122"/>
                  </a:cubicBezTo>
                  <a:cubicBezTo>
                    <a:pt x="82" y="127"/>
                    <a:pt x="81" y="139"/>
                    <a:pt x="75" y="143"/>
                  </a:cubicBezTo>
                  <a:cubicBezTo>
                    <a:pt x="66" y="150"/>
                    <a:pt x="54" y="153"/>
                    <a:pt x="40" y="150"/>
                  </a:cubicBezTo>
                  <a:cubicBezTo>
                    <a:pt x="38" y="150"/>
                    <a:pt x="37" y="150"/>
                    <a:pt x="36" y="150"/>
                  </a:cubicBezTo>
                  <a:cubicBezTo>
                    <a:pt x="35" y="154"/>
                    <a:pt x="33" y="155"/>
                    <a:pt x="32" y="158"/>
                  </a:cubicBezTo>
                  <a:cubicBezTo>
                    <a:pt x="32" y="159"/>
                    <a:pt x="30" y="159"/>
                    <a:pt x="31" y="160"/>
                  </a:cubicBezTo>
                  <a:cubicBezTo>
                    <a:pt x="31" y="160"/>
                    <a:pt x="30" y="160"/>
                    <a:pt x="31" y="161"/>
                  </a:cubicBezTo>
                  <a:cubicBezTo>
                    <a:pt x="31" y="162"/>
                    <a:pt x="30" y="161"/>
                    <a:pt x="30" y="162"/>
                  </a:cubicBezTo>
                  <a:cubicBezTo>
                    <a:pt x="28" y="166"/>
                    <a:pt x="27" y="172"/>
                    <a:pt x="27" y="176"/>
                  </a:cubicBezTo>
                  <a:cubicBezTo>
                    <a:pt x="28" y="176"/>
                    <a:pt x="29" y="174"/>
                    <a:pt x="30" y="174"/>
                  </a:cubicBezTo>
                  <a:cubicBezTo>
                    <a:pt x="31" y="174"/>
                    <a:pt x="32" y="175"/>
                    <a:pt x="31" y="175"/>
                  </a:cubicBezTo>
                  <a:cubicBezTo>
                    <a:pt x="30" y="177"/>
                    <a:pt x="28" y="178"/>
                    <a:pt x="27" y="180"/>
                  </a:cubicBezTo>
                  <a:cubicBezTo>
                    <a:pt x="36" y="183"/>
                    <a:pt x="48" y="187"/>
                    <a:pt x="57" y="187"/>
                  </a:cubicBezTo>
                  <a:cubicBezTo>
                    <a:pt x="74" y="188"/>
                    <a:pt x="88" y="185"/>
                    <a:pt x="99" y="176"/>
                  </a:cubicBezTo>
                  <a:cubicBezTo>
                    <a:pt x="112" y="165"/>
                    <a:pt x="123" y="143"/>
                    <a:pt x="126" y="119"/>
                  </a:cubicBezTo>
                  <a:cubicBezTo>
                    <a:pt x="126" y="117"/>
                    <a:pt x="126" y="115"/>
                    <a:pt x="125" y="113"/>
                  </a:cubicBezTo>
                  <a:cubicBezTo>
                    <a:pt x="123" y="115"/>
                    <a:pt x="121" y="117"/>
                    <a:pt x="120" y="119"/>
                  </a:cubicBezTo>
                  <a:cubicBezTo>
                    <a:pt x="119" y="119"/>
                    <a:pt x="118" y="119"/>
                    <a:pt x="118" y="120"/>
                  </a:cubicBezTo>
                  <a:cubicBezTo>
                    <a:pt x="118" y="121"/>
                    <a:pt x="118" y="121"/>
                    <a:pt x="118" y="121"/>
                  </a:cubicBezTo>
                  <a:cubicBezTo>
                    <a:pt x="118" y="120"/>
                    <a:pt x="118" y="120"/>
                    <a:pt x="118" y="120"/>
                  </a:cubicBezTo>
                  <a:cubicBezTo>
                    <a:pt x="119" y="120"/>
                    <a:pt x="120" y="120"/>
                    <a:pt x="120" y="119"/>
                  </a:cubicBezTo>
                  <a:cubicBezTo>
                    <a:pt x="121" y="118"/>
                    <a:pt x="123" y="116"/>
                    <a:pt x="126" y="115"/>
                  </a:cubicBezTo>
                  <a:cubicBezTo>
                    <a:pt x="124" y="120"/>
                    <a:pt x="120" y="123"/>
                    <a:pt x="117" y="126"/>
                  </a:cubicBezTo>
                  <a:cubicBezTo>
                    <a:pt x="117" y="126"/>
                    <a:pt x="117" y="126"/>
                    <a:pt x="117" y="127"/>
                  </a:cubicBezTo>
                  <a:cubicBezTo>
                    <a:pt x="117" y="127"/>
                    <a:pt x="117" y="126"/>
                    <a:pt x="117" y="126"/>
                  </a:cubicBezTo>
                  <a:cubicBezTo>
                    <a:pt x="119" y="125"/>
                    <a:pt x="120" y="124"/>
                    <a:pt x="121" y="124"/>
                  </a:cubicBezTo>
                  <a:cubicBezTo>
                    <a:pt x="123" y="124"/>
                    <a:pt x="122" y="125"/>
                    <a:pt x="122" y="125"/>
                  </a:cubicBezTo>
                  <a:cubicBezTo>
                    <a:pt x="119" y="130"/>
                    <a:pt x="115" y="134"/>
                    <a:pt x="111" y="138"/>
                  </a:cubicBezTo>
                  <a:cubicBezTo>
                    <a:pt x="113" y="137"/>
                    <a:pt x="115" y="135"/>
                    <a:pt x="117" y="135"/>
                  </a:cubicBezTo>
                  <a:cubicBezTo>
                    <a:pt x="117" y="134"/>
                    <a:pt x="118" y="135"/>
                    <a:pt x="118" y="136"/>
                  </a:cubicBezTo>
                  <a:cubicBezTo>
                    <a:pt x="116" y="138"/>
                    <a:pt x="114" y="141"/>
                    <a:pt x="111" y="144"/>
                  </a:cubicBezTo>
                  <a:cubicBezTo>
                    <a:pt x="113" y="144"/>
                    <a:pt x="113" y="143"/>
                    <a:pt x="114" y="143"/>
                  </a:cubicBezTo>
                  <a:cubicBezTo>
                    <a:pt x="115" y="143"/>
                    <a:pt x="116" y="144"/>
                    <a:pt x="115" y="145"/>
                  </a:cubicBezTo>
                  <a:cubicBezTo>
                    <a:pt x="113" y="147"/>
                    <a:pt x="111" y="150"/>
                    <a:pt x="109" y="153"/>
                  </a:cubicBezTo>
                  <a:cubicBezTo>
                    <a:pt x="108" y="153"/>
                    <a:pt x="109" y="155"/>
                    <a:pt x="108" y="154"/>
                  </a:cubicBezTo>
                  <a:cubicBezTo>
                    <a:pt x="108" y="153"/>
                    <a:pt x="107" y="152"/>
                    <a:pt x="108" y="151"/>
                  </a:cubicBezTo>
                  <a:cubicBezTo>
                    <a:pt x="110" y="149"/>
                    <a:pt x="112" y="147"/>
                    <a:pt x="113" y="144"/>
                  </a:cubicBezTo>
                  <a:cubicBezTo>
                    <a:pt x="112" y="145"/>
                    <a:pt x="111" y="146"/>
                    <a:pt x="111" y="146"/>
                  </a:cubicBezTo>
                  <a:cubicBezTo>
                    <a:pt x="109" y="145"/>
                    <a:pt x="110" y="144"/>
                    <a:pt x="111" y="143"/>
                  </a:cubicBezTo>
                  <a:cubicBezTo>
                    <a:pt x="112" y="141"/>
                    <a:pt x="114" y="140"/>
                    <a:pt x="115" y="137"/>
                  </a:cubicBezTo>
                  <a:cubicBezTo>
                    <a:pt x="113" y="139"/>
                    <a:pt x="111" y="140"/>
                    <a:pt x="109" y="141"/>
                  </a:cubicBezTo>
                  <a:cubicBezTo>
                    <a:pt x="108" y="141"/>
                    <a:pt x="108" y="139"/>
                    <a:pt x="108" y="139"/>
                  </a:cubicBezTo>
                  <a:cubicBezTo>
                    <a:pt x="112" y="134"/>
                    <a:pt x="116" y="130"/>
                    <a:pt x="119" y="126"/>
                  </a:cubicBezTo>
                  <a:cubicBezTo>
                    <a:pt x="117" y="129"/>
                    <a:pt x="114" y="131"/>
                    <a:pt x="111" y="133"/>
                  </a:cubicBezTo>
                  <a:cubicBezTo>
                    <a:pt x="110" y="133"/>
                    <a:pt x="110" y="134"/>
                    <a:pt x="109" y="133"/>
                  </a:cubicBezTo>
                  <a:cubicBezTo>
                    <a:pt x="109" y="133"/>
                    <a:pt x="109" y="132"/>
                    <a:pt x="109" y="131"/>
                  </a:cubicBezTo>
                  <a:cubicBezTo>
                    <a:pt x="112" y="128"/>
                    <a:pt x="116" y="125"/>
                    <a:pt x="119" y="121"/>
                  </a:cubicBezTo>
                  <a:cubicBezTo>
                    <a:pt x="120" y="121"/>
                    <a:pt x="121" y="121"/>
                    <a:pt x="120" y="120"/>
                  </a:cubicBezTo>
                  <a:cubicBezTo>
                    <a:pt x="120" y="120"/>
                    <a:pt x="120" y="121"/>
                    <a:pt x="119" y="121"/>
                  </a:cubicBezTo>
                  <a:cubicBezTo>
                    <a:pt x="116" y="124"/>
                    <a:pt x="112" y="128"/>
                    <a:pt x="108" y="130"/>
                  </a:cubicBezTo>
                  <a:cubicBezTo>
                    <a:pt x="107" y="129"/>
                    <a:pt x="108" y="128"/>
                    <a:pt x="109" y="127"/>
                  </a:cubicBezTo>
                  <a:cubicBezTo>
                    <a:pt x="114" y="122"/>
                    <a:pt x="119" y="117"/>
                    <a:pt x="124" y="113"/>
                  </a:cubicBezTo>
                  <a:close/>
                  <a:moveTo>
                    <a:pt x="19" y="54"/>
                  </a:moveTo>
                  <a:cubicBezTo>
                    <a:pt x="19" y="54"/>
                    <a:pt x="18" y="56"/>
                    <a:pt x="18" y="56"/>
                  </a:cubicBezTo>
                  <a:cubicBezTo>
                    <a:pt x="17" y="55"/>
                    <a:pt x="17" y="53"/>
                    <a:pt x="18" y="52"/>
                  </a:cubicBezTo>
                  <a:cubicBezTo>
                    <a:pt x="16" y="55"/>
                    <a:pt x="14" y="59"/>
                    <a:pt x="14" y="62"/>
                  </a:cubicBezTo>
                  <a:cubicBezTo>
                    <a:pt x="13" y="63"/>
                    <a:pt x="11" y="63"/>
                    <a:pt x="10" y="61"/>
                  </a:cubicBezTo>
                  <a:cubicBezTo>
                    <a:pt x="10" y="60"/>
                    <a:pt x="10" y="59"/>
                    <a:pt x="10" y="58"/>
                  </a:cubicBezTo>
                  <a:cubicBezTo>
                    <a:pt x="12" y="57"/>
                    <a:pt x="11" y="56"/>
                    <a:pt x="12" y="55"/>
                  </a:cubicBezTo>
                  <a:cubicBezTo>
                    <a:pt x="18" y="41"/>
                    <a:pt x="26" y="30"/>
                    <a:pt x="34" y="17"/>
                  </a:cubicBezTo>
                  <a:cubicBezTo>
                    <a:pt x="34" y="15"/>
                    <a:pt x="36" y="15"/>
                    <a:pt x="37" y="13"/>
                  </a:cubicBezTo>
                  <a:cubicBezTo>
                    <a:pt x="38" y="12"/>
                    <a:pt x="38" y="10"/>
                    <a:pt x="39" y="10"/>
                  </a:cubicBezTo>
                  <a:cubicBezTo>
                    <a:pt x="40" y="10"/>
                    <a:pt x="40" y="10"/>
                    <a:pt x="40" y="11"/>
                  </a:cubicBezTo>
                  <a:cubicBezTo>
                    <a:pt x="39" y="13"/>
                    <a:pt x="36" y="17"/>
                    <a:pt x="37" y="18"/>
                  </a:cubicBezTo>
                  <a:cubicBezTo>
                    <a:pt x="37" y="19"/>
                    <a:pt x="38" y="20"/>
                    <a:pt x="37" y="21"/>
                  </a:cubicBezTo>
                  <a:cubicBezTo>
                    <a:pt x="43" y="16"/>
                    <a:pt x="49" y="13"/>
                    <a:pt x="55" y="10"/>
                  </a:cubicBezTo>
                  <a:cubicBezTo>
                    <a:pt x="68" y="4"/>
                    <a:pt x="83" y="0"/>
                    <a:pt x="102" y="6"/>
                  </a:cubicBezTo>
                  <a:cubicBezTo>
                    <a:pt x="115" y="12"/>
                    <a:pt x="120" y="24"/>
                    <a:pt x="123" y="36"/>
                  </a:cubicBezTo>
                  <a:cubicBezTo>
                    <a:pt x="128" y="45"/>
                    <a:pt x="124" y="61"/>
                    <a:pt x="117" y="68"/>
                  </a:cubicBezTo>
                  <a:cubicBezTo>
                    <a:pt x="115" y="74"/>
                    <a:pt x="111" y="77"/>
                    <a:pt x="108" y="81"/>
                  </a:cubicBezTo>
                  <a:cubicBezTo>
                    <a:pt x="107" y="82"/>
                    <a:pt x="107" y="83"/>
                    <a:pt x="106" y="84"/>
                  </a:cubicBezTo>
                  <a:cubicBezTo>
                    <a:pt x="120" y="90"/>
                    <a:pt x="129" y="99"/>
                    <a:pt x="132" y="111"/>
                  </a:cubicBezTo>
                  <a:cubicBezTo>
                    <a:pt x="132" y="100"/>
                    <a:pt x="132" y="100"/>
                    <a:pt x="132" y="100"/>
                  </a:cubicBezTo>
                  <a:cubicBezTo>
                    <a:pt x="132" y="100"/>
                    <a:pt x="133" y="99"/>
                    <a:pt x="134" y="100"/>
                  </a:cubicBezTo>
                  <a:cubicBezTo>
                    <a:pt x="134" y="101"/>
                    <a:pt x="136" y="101"/>
                    <a:pt x="136" y="102"/>
                  </a:cubicBezTo>
                  <a:cubicBezTo>
                    <a:pt x="137" y="115"/>
                    <a:pt x="135" y="128"/>
                    <a:pt x="133" y="142"/>
                  </a:cubicBezTo>
                  <a:cubicBezTo>
                    <a:pt x="132" y="150"/>
                    <a:pt x="132" y="158"/>
                    <a:pt x="130" y="167"/>
                  </a:cubicBezTo>
                  <a:cubicBezTo>
                    <a:pt x="130" y="167"/>
                    <a:pt x="129" y="168"/>
                    <a:pt x="128" y="169"/>
                  </a:cubicBezTo>
                  <a:cubicBezTo>
                    <a:pt x="127" y="170"/>
                    <a:pt x="128" y="171"/>
                    <a:pt x="128" y="172"/>
                  </a:cubicBezTo>
                  <a:cubicBezTo>
                    <a:pt x="127" y="172"/>
                    <a:pt x="126" y="173"/>
                    <a:pt x="126" y="172"/>
                  </a:cubicBezTo>
                  <a:cubicBezTo>
                    <a:pt x="126" y="170"/>
                    <a:pt x="126" y="169"/>
                    <a:pt x="126" y="166"/>
                  </a:cubicBezTo>
                  <a:cubicBezTo>
                    <a:pt x="126" y="165"/>
                    <a:pt x="125" y="168"/>
                    <a:pt x="125" y="168"/>
                  </a:cubicBezTo>
                  <a:cubicBezTo>
                    <a:pt x="124" y="174"/>
                    <a:pt x="124" y="174"/>
                    <a:pt x="124" y="174"/>
                  </a:cubicBezTo>
                  <a:cubicBezTo>
                    <a:pt x="123" y="174"/>
                    <a:pt x="123" y="174"/>
                    <a:pt x="123" y="174"/>
                  </a:cubicBezTo>
                  <a:cubicBezTo>
                    <a:pt x="124" y="167"/>
                    <a:pt x="124" y="167"/>
                    <a:pt x="124" y="167"/>
                  </a:cubicBezTo>
                  <a:cubicBezTo>
                    <a:pt x="116" y="184"/>
                    <a:pt x="105" y="197"/>
                    <a:pt x="91" y="205"/>
                  </a:cubicBezTo>
                  <a:cubicBezTo>
                    <a:pt x="74" y="211"/>
                    <a:pt x="56" y="215"/>
                    <a:pt x="32" y="209"/>
                  </a:cubicBezTo>
                  <a:cubicBezTo>
                    <a:pt x="31" y="210"/>
                    <a:pt x="31" y="211"/>
                    <a:pt x="30" y="211"/>
                  </a:cubicBezTo>
                  <a:cubicBezTo>
                    <a:pt x="29" y="211"/>
                    <a:pt x="29" y="211"/>
                    <a:pt x="28" y="210"/>
                  </a:cubicBezTo>
                  <a:cubicBezTo>
                    <a:pt x="28" y="210"/>
                    <a:pt x="29" y="209"/>
                    <a:pt x="29" y="208"/>
                  </a:cubicBezTo>
                  <a:cubicBezTo>
                    <a:pt x="29" y="208"/>
                    <a:pt x="28" y="208"/>
                    <a:pt x="28" y="208"/>
                  </a:cubicBezTo>
                  <a:cubicBezTo>
                    <a:pt x="26" y="208"/>
                    <a:pt x="25" y="210"/>
                    <a:pt x="24" y="211"/>
                  </a:cubicBezTo>
                  <a:cubicBezTo>
                    <a:pt x="24" y="211"/>
                    <a:pt x="23" y="210"/>
                    <a:pt x="22" y="210"/>
                  </a:cubicBezTo>
                  <a:cubicBezTo>
                    <a:pt x="22" y="209"/>
                    <a:pt x="24" y="208"/>
                    <a:pt x="25" y="207"/>
                  </a:cubicBezTo>
                  <a:cubicBezTo>
                    <a:pt x="24" y="206"/>
                    <a:pt x="23" y="205"/>
                    <a:pt x="22" y="206"/>
                  </a:cubicBezTo>
                  <a:cubicBezTo>
                    <a:pt x="21" y="206"/>
                    <a:pt x="20" y="208"/>
                    <a:pt x="18" y="208"/>
                  </a:cubicBezTo>
                  <a:cubicBezTo>
                    <a:pt x="18" y="208"/>
                    <a:pt x="17" y="208"/>
                    <a:pt x="17" y="207"/>
                  </a:cubicBezTo>
                  <a:cubicBezTo>
                    <a:pt x="17" y="206"/>
                    <a:pt x="18" y="205"/>
                    <a:pt x="19" y="204"/>
                  </a:cubicBezTo>
                  <a:cubicBezTo>
                    <a:pt x="15" y="203"/>
                    <a:pt x="15" y="203"/>
                    <a:pt x="15" y="203"/>
                  </a:cubicBezTo>
                  <a:cubicBezTo>
                    <a:pt x="15" y="205"/>
                    <a:pt x="13" y="205"/>
                    <a:pt x="12" y="206"/>
                  </a:cubicBezTo>
                  <a:cubicBezTo>
                    <a:pt x="11" y="206"/>
                    <a:pt x="10" y="206"/>
                    <a:pt x="10" y="205"/>
                  </a:cubicBezTo>
                  <a:cubicBezTo>
                    <a:pt x="10" y="203"/>
                    <a:pt x="12" y="202"/>
                    <a:pt x="13" y="200"/>
                  </a:cubicBezTo>
                  <a:cubicBezTo>
                    <a:pt x="10" y="201"/>
                    <a:pt x="9" y="203"/>
                    <a:pt x="8" y="204"/>
                  </a:cubicBezTo>
                  <a:cubicBezTo>
                    <a:pt x="8" y="204"/>
                    <a:pt x="7" y="203"/>
                    <a:pt x="7" y="203"/>
                  </a:cubicBezTo>
                  <a:cubicBezTo>
                    <a:pt x="7" y="201"/>
                    <a:pt x="9" y="201"/>
                    <a:pt x="10" y="200"/>
                  </a:cubicBezTo>
                  <a:cubicBezTo>
                    <a:pt x="10" y="199"/>
                    <a:pt x="8" y="198"/>
                    <a:pt x="7" y="197"/>
                  </a:cubicBezTo>
                  <a:cubicBezTo>
                    <a:pt x="6" y="199"/>
                    <a:pt x="5" y="201"/>
                    <a:pt x="3" y="202"/>
                  </a:cubicBezTo>
                  <a:cubicBezTo>
                    <a:pt x="2" y="202"/>
                    <a:pt x="2" y="201"/>
                    <a:pt x="2" y="200"/>
                  </a:cubicBezTo>
                  <a:cubicBezTo>
                    <a:pt x="2" y="198"/>
                    <a:pt x="4" y="198"/>
                    <a:pt x="5" y="197"/>
                  </a:cubicBezTo>
                  <a:cubicBezTo>
                    <a:pt x="4" y="195"/>
                    <a:pt x="4" y="194"/>
                    <a:pt x="4" y="192"/>
                  </a:cubicBezTo>
                  <a:cubicBezTo>
                    <a:pt x="4" y="186"/>
                    <a:pt x="6" y="179"/>
                    <a:pt x="7" y="173"/>
                  </a:cubicBezTo>
                  <a:cubicBezTo>
                    <a:pt x="5" y="174"/>
                    <a:pt x="3" y="175"/>
                    <a:pt x="0" y="176"/>
                  </a:cubicBezTo>
                  <a:cubicBezTo>
                    <a:pt x="0" y="176"/>
                    <a:pt x="0" y="175"/>
                    <a:pt x="0" y="175"/>
                  </a:cubicBezTo>
                  <a:cubicBezTo>
                    <a:pt x="2" y="171"/>
                    <a:pt x="5" y="167"/>
                    <a:pt x="8" y="165"/>
                  </a:cubicBezTo>
                  <a:cubicBezTo>
                    <a:pt x="7" y="163"/>
                    <a:pt x="6" y="162"/>
                    <a:pt x="8" y="161"/>
                  </a:cubicBezTo>
                  <a:cubicBezTo>
                    <a:pt x="15" y="155"/>
                    <a:pt x="22" y="147"/>
                    <a:pt x="29" y="141"/>
                  </a:cubicBezTo>
                  <a:cubicBezTo>
                    <a:pt x="40" y="144"/>
                    <a:pt x="50" y="145"/>
                    <a:pt x="58" y="144"/>
                  </a:cubicBezTo>
                  <a:cubicBezTo>
                    <a:pt x="62" y="142"/>
                    <a:pt x="66" y="140"/>
                    <a:pt x="69" y="138"/>
                  </a:cubicBezTo>
                  <a:cubicBezTo>
                    <a:pt x="69" y="136"/>
                    <a:pt x="67" y="134"/>
                    <a:pt x="66" y="133"/>
                  </a:cubicBezTo>
                  <a:cubicBezTo>
                    <a:pt x="65" y="133"/>
                    <a:pt x="65" y="132"/>
                    <a:pt x="64" y="132"/>
                  </a:cubicBezTo>
                  <a:cubicBezTo>
                    <a:pt x="63" y="133"/>
                    <a:pt x="62" y="133"/>
                    <a:pt x="62" y="132"/>
                  </a:cubicBezTo>
                  <a:cubicBezTo>
                    <a:pt x="62" y="132"/>
                    <a:pt x="62" y="131"/>
                    <a:pt x="62" y="131"/>
                  </a:cubicBezTo>
                  <a:cubicBezTo>
                    <a:pt x="61" y="130"/>
                    <a:pt x="60" y="130"/>
                    <a:pt x="60" y="130"/>
                  </a:cubicBezTo>
                  <a:cubicBezTo>
                    <a:pt x="60" y="131"/>
                    <a:pt x="59" y="131"/>
                    <a:pt x="58" y="132"/>
                  </a:cubicBezTo>
                  <a:cubicBezTo>
                    <a:pt x="57" y="132"/>
                    <a:pt x="57" y="132"/>
                    <a:pt x="56" y="131"/>
                  </a:cubicBezTo>
                  <a:cubicBezTo>
                    <a:pt x="56" y="130"/>
                    <a:pt x="57" y="130"/>
                    <a:pt x="57" y="129"/>
                  </a:cubicBezTo>
                  <a:cubicBezTo>
                    <a:pt x="56" y="129"/>
                    <a:pt x="55" y="128"/>
                    <a:pt x="54" y="129"/>
                  </a:cubicBezTo>
                  <a:cubicBezTo>
                    <a:pt x="54" y="130"/>
                    <a:pt x="53" y="131"/>
                    <a:pt x="52" y="131"/>
                  </a:cubicBezTo>
                  <a:cubicBezTo>
                    <a:pt x="51" y="130"/>
                    <a:pt x="52" y="129"/>
                    <a:pt x="51" y="129"/>
                  </a:cubicBezTo>
                  <a:cubicBezTo>
                    <a:pt x="49" y="128"/>
                    <a:pt x="49" y="131"/>
                    <a:pt x="47" y="131"/>
                  </a:cubicBezTo>
                  <a:cubicBezTo>
                    <a:pt x="46" y="130"/>
                    <a:pt x="47" y="129"/>
                    <a:pt x="46" y="129"/>
                  </a:cubicBezTo>
                  <a:cubicBezTo>
                    <a:pt x="43" y="129"/>
                    <a:pt x="40" y="129"/>
                    <a:pt x="37" y="129"/>
                  </a:cubicBezTo>
                  <a:cubicBezTo>
                    <a:pt x="36" y="129"/>
                    <a:pt x="35" y="127"/>
                    <a:pt x="34" y="126"/>
                  </a:cubicBezTo>
                  <a:cubicBezTo>
                    <a:pt x="33" y="119"/>
                    <a:pt x="33" y="111"/>
                    <a:pt x="34" y="103"/>
                  </a:cubicBezTo>
                  <a:cubicBezTo>
                    <a:pt x="34" y="101"/>
                    <a:pt x="32" y="99"/>
                    <a:pt x="32" y="99"/>
                  </a:cubicBezTo>
                  <a:cubicBezTo>
                    <a:pt x="37" y="94"/>
                    <a:pt x="41" y="89"/>
                    <a:pt x="45" y="84"/>
                  </a:cubicBezTo>
                  <a:cubicBezTo>
                    <a:pt x="46" y="83"/>
                    <a:pt x="48" y="82"/>
                    <a:pt x="50" y="82"/>
                  </a:cubicBezTo>
                  <a:cubicBezTo>
                    <a:pt x="50" y="81"/>
                    <a:pt x="52" y="82"/>
                    <a:pt x="52" y="82"/>
                  </a:cubicBezTo>
                  <a:cubicBezTo>
                    <a:pt x="58" y="79"/>
                    <a:pt x="63" y="77"/>
                    <a:pt x="68" y="73"/>
                  </a:cubicBezTo>
                  <a:cubicBezTo>
                    <a:pt x="62" y="70"/>
                    <a:pt x="56" y="72"/>
                    <a:pt x="51" y="73"/>
                  </a:cubicBezTo>
                  <a:cubicBezTo>
                    <a:pt x="51" y="74"/>
                    <a:pt x="53" y="73"/>
                    <a:pt x="53" y="74"/>
                  </a:cubicBezTo>
                  <a:cubicBezTo>
                    <a:pt x="54" y="74"/>
                    <a:pt x="53" y="75"/>
                    <a:pt x="53" y="75"/>
                  </a:cubicBezTo>
                  <a:cubicBezTo>
                    <a:pt x="50" y="76"/>
                    <a:pt x="47" y="75"/>
                    <a:pt x="45" y="76"/>
                  </a:cubicBezTo>
                  <a:cubicBezTo>
                    <a:pt x="42" y="77"/>
                    <a:pt x="40" y="77"/>
                    <a:pt x="37" y="78"/>
                  </a:cubicBezTo>
                  <a:cubicBezTo>
                    <a:pt x="35" y="81"/>
                    <a:pt x="33" y="83"/>
                    <a:pt x="31" y="87"/>
                  </a:cubicBezTo>
                  <a:cubicBezTo>
                    <a:pt x="31" y="86"/>
                    <a:pt x="32" y="87"/>
                    <a:pt x="31" y="87"/>
                  </a:cubicBezTo>
                  <a:cubicBezTo>
                    <a:pt x="31" y="87"/>
                    <a:pt x="30" y="87"/>
                    <a:pt x="30" y="88"/>
                  </a:cubicBezTo>
                  <a:cubicBezTo>
                    <a:pt x="30" y="89"/>
                    <a:pt x="28" y="89"/>
                    <a:pt x="29" y="91"/>
                  </a:cubicBezTo>
                  <a:cubicBezTo>
                    <a:pt x="28" y="91"/>
                    <a:pt x="28" y="90"/>
                    <a:pt x="28" y="90"/>
                  </a:cubicBezTo>
                  <a:cubicBezTo>
                    <a:pt x="28" y="89"/>
                    <a:pt x="28" y="88"/>
                    <a:pt x="28" y="87"/>
                  </a:cubicBezTo>
                  <a:cubicBezTo>
                    <a:pt x="29" y="87"/>
                    <a:pt x="30" y="87"/>
                    <a:pt x="29" y="86"/>
                  </a:cubicBezTo>
                  <a:cubicBezTo>
                    <a:pt x="30" y="84"/>
                    <a:pt x="32" y="81"/>
                    <a:pt x="33" y="79"/>
                  </a:cubicBezTo>
                  <a:cubicBezTo>
                    <a:pt x="32" y="78"/>
                    <a:pt x="31" y="77"/>
                    <a:pt x="30" y="78"/>
                  </a:cubicBezTo>
                  <a:cubicBezTo>
                    <a:pt x="28" y="76"/>
                    <a:pt x="27" y="72"/>
                    <a:pt x="26" y="70"/>
                  </a:cubicBezTo>
                  <a:cubicBezTo>
                    <a:pt x="26" y="70"/>
                    <a:pt x="26" y="71"/>
                    <a:pt x="25" y="71"/>
                  </a:cubicBezTo>
                  <a:cubicBezTo>
                    <a:pt x="24" y="71"/>
                    <a:pt x="24" y="70"/>
                    <a:pt x="24" y="69"/>
                  </a:cubicBezTo>
                  <a:cubicBezTo>
                    <a:pt x="24" y="69"/>
                    <a:pt x="25" y="67"/>
                    <a:pt x="25" y="67"/>
                  </a:cubicBezTo>
                  <a:cubicBezTo>
                    <a:pt x="25" y="66"/>
                    <a:pt x="25" y="65"/>
                    <a:pt x="25" y="64"/>
                  </a:cubicBezTo>
                  <a:cubicBezTo>
                    <a:pt x="24" y="65"/>
                    <a:pt x="23" y="67"/>
                    <a:pt x="22" y="67"/>
                  </a:cubicBezTo>
                  <a:cubicBezTo>
                    <a:pt x="21" y="66"/>
                    <a:pt x="22" y="64"/>
                    <a:pt x="22" y="64"/>
                  </a:cubicBezTo>
                  <a:cubicBezTo>
                    <a:pt x="23" y="63"/>
                    <a:pt x="24" y="61"/>
                    <a:pt x="24" y="60"/>
                  </a:cubicBezTo>
                  <a:cubicBezTo>
                    <a:pt x="23" y="60"/>
                    <a:pt x="22" y="61"/>
                    <a:pt x="21" y="60"/>
                  </a:cubicBezTo>
                  <a:cubicBezTo>
                    <a:pt x="22" y="59"/>
                    <a:pt x="23" y="57"/>
                    <a:pt x="22" y="55"/>
                  </a:cubicBezTo>
                  <a:cubicBezTo>
                    <a:pt x="21" y="56"/>
                    <a:pt x="19" y="56"/>
                    <a:pt x="20" y="54"/>
                  </a:cubicBezTo>
                  <a:cubicBezTo>
                    <a:pt x="20" y="53"/>
                    <a:pt x="21" y="52"/>
                    <a:pt x="20" y="51"/>
                  </a:cubicBezTo>
                  <a:cubicBezTo>
                    <a:pt x="20" y="51"/>
                    <a:pt x="19" y="52"/>
                    <a:pt x="19" y="53"/>
                  </a:cubicBezTo>
                  <a:cubicBezTo>
                    <a:pt x="19" y="54"/>
                    <a:pt x="19" y="54"/>
                    <a:pt x="19" y="54"/>
                  </a:cubicBezTo>
                  <a:close/>
                </a:path>
              </a:pathLst>
            </a:custGeom>
            <a:solidFill>
              <a:srgbClr val="A0BB0C"/>
            </a:solidFill>
            <a:ln>
              <a:noFill/>
            </a:ln>
          </p:spPr>
          <p:txBody>
            <a:bodyPr vert="horz" wrap="square" lIns="91440" tIns="45720" rIns="91440" bIns="45720" numCol="1" anchor="t" anchorCtr="0" compatLnSpc="1">
              <a:normAutofit/>
            </a:bodyPr>
            <a:p>
              <a:pPr algn="ctr"/>
              <a:endParaRPr lang="zh-CN" altLang="en-US"/>
            </a:p>
          </p:txBody>
        </p:sp>
        <p:sp>
          <p:nvSpPr>
            <p:cNvPr id="22" name="矩形 21"/>
            <p:cNvSpPr/>
            <p:nvPr>
              <p:custDataLst>
                <p:tags r:id="rId10"/>
              </p:custDataLst>
            </p:nvPr>
          </p:nvSpPr>
          <p:spPr>
            <a:xfrm>
              <a:off x="2651576" y="4707142"/>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RetentionPolicy.RUNTIME 注解可以保留到程序运行的时候，它会被加载进入到 JVM 中，所以在程序运行时可以获取到它们</a:t>
              </a:r>
              <a:endParaRPr lang="zh-CN" altLang="en-US" dirty="0">
                <a:solidFill>
                  <a:schemeClr val="bg1">
                    <a:lumMod val="65000"/>
                  </a:schemeClr>
                </a:solidFill>
              </a:endParaRPr>
            </a:p>
          </p:txBody>
        </p:sp>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en-US" altLang="zh-CN" sz="2665" dirty="0" smtClean="0">
                <a:solidFill>
                  <a:srgbClr val="1D69A3"/>
                </a:solidFill>
                <a:latin typeface="微软雅黑" panose="020B0503020204020204" pitchFamily="34" charset="-122"/>
                <a:ea typeface="微软雅黑" panose="020B0503020204020204" pitchFamily="34" charset="-122"/>
              </a:rPr>
              <a:t>@Target</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31825" y="1301750"/>
            <a:ext cx="4812030" cy="368300"/>
          </a:xfrm>
          <a:prstGeom prst="rect">
            <a:avLst/>
          </a:prstGeom>
          <a:noFill/>
        </p:spPr>
        <p:txBody>
          <a:bodyPr wrap="square" rtlCol="0" anchor="t">
            <a:spAutoFit/>
          </a:bodyPr>
          <a:p>
            <a:r>
              <a:rPr lang="zh-CN" altLang="en-US"/>
              <a:t>表示该注解用于什么地方。默认值为任何元素</a:t>
            </a:r>
            <a:endParaRPr lang="zh-CN" altLang="en-US"/>
          </a:p>
        </p:txBody>
      </p:sp>
      <p:sp>
        <p:nvSpPr>
          <p:cNvPr id="7" name="文本框 6"/>
          <p:cNvSpPr txBox="1"/>
          <p:nvPr/>
        </p:nvSpPr>
        <p:spPr>
          <a:xfrm>
            <a:off x="699770" y="2338070"/>
            <a:ext cx="7960995" cy="2030095"/>
          </a:xfrm>
          <a:prstGeom prst="rect">
            <a:avLst/>
          </a:prstGeom>
          <a:noFill/>
        </p:spPr>
        <p:txBody>
          <a:bodyPr wrap="square" rtlCol="0" anchor="t">
            <a:spAutoFit/>
          </a:bodyPr>
          <a:p>
            <a:r>
              <a:rPr lang="en-US" altLang="zh-CN">
                <a:sym typeface="+mn-ea"/>
              </a:rPr>
              <a:t>  </a:t>
            </a:r>
            <a:r>
              <a:rPr lang="zh-CN" altLang="en-US">
                <a:sym typeface="+mn-ea"/>
              </a:rPr>
              <a:t>● </a:t>
            </a:r>
            <a:r>
              <a:rPr lang="zh-CN" altLang="en-US"/>
              <a:t>ElementType.CONSTRUCTOR:用于描述构造器</a:t>
            </a:r>
            <a:endParaRPr lang="zh-CN" altLang="en-US"/>
          </a:p>
          <a:p>
            <a:r>
              <a:rPr lang="zh-CN" altLang="en-US"/>
              <a:t>  ● ElementType.FIELD:成员变量、对象、属性（包括enum实例）</a:t>
            </a:r>
            <a:endParaRPr lang="zh-CN" altLang="en-US"/>
          </a:p>
          <a:p>
            <a:r>
              <a:rPr lang="zh-CN" altLang="en-US"/>
              <a:t>  ● ElementType.LOCAL_VARIABLE:用于描述局部变量</a:t>
            </a:r>
            <a:endParaRPr lang="zh-CN" altLang="en-US"/>
          </a:p>
          <a:p>
            <a:r>
              <a:rPr lang="zh-CN" altLang="en-US"/>
              <a:t>  ● ElementType.METHOD:用于描述方法</a:t>
            </a:r>
            <a:endParaRPr lang="zh-CN" altLang="en-US"/>
          </a:p>
          <a:p>
            <a:r>
              <a:rPr lang="zh-CN" altLang="en-US"/>
              <a:t>  ● ElementType.PACKAGE:用于描述包</a:t>
            </a:r>
            <a:endParaRPr lang="zh-CN" altLang="en-US"/>
          </a:p>
          <a:p>
            <a:r>
              <a:rPr lang="zh-CN" altLang="en-US"/>
              <a:t>  ● ElementType.PARAMETER:用于描述参数</a:t>
            </a:r>
            <a:endParaRPr lang="zh-CN" altLang="en-US"/>
          </a:p>
          <a:p>
            <a:r>
              <a:rPr lang="zh-CN" altLang="en-US"/>
              <a:t>  ● ElementType.TYPE:用于描述类、接口(包括注解类型) 或enum声明</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68300"/>
            <a:ext cx="464058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注解的属性</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0055" y="1282065"/>
            <a:ext cx="9166225" cy="922020"/>
          </a:xfrm>
          <a:prstGeom prst="rect">
            <a:avLst/>
          </a:prstGeom>
          <a:noFill/>
        </p:spPr>
        <p:txBody>
          <a:bodyPr wrap="square" rtlCol="0" anchor="t">
            <a:spAutoFit/>
          </a:bodyPr>
          <a:p>
            <a:r>
              <a:rPr lang="zh-CN" altLang="en-US"/>
              <a:t>注解的属性也叫做成员变量。注解只有成员变量，没有方法。注解的成员变量在注解的定义中以“无形参的方法”形式来声明，其方法名定义了该成员变量的名字，其返回值定义了该成员变量的类型。</a:t>
            </a:r>
            <a:endParaRPr lang="zh-CN" altLang="en-US"/>
          </a:p>
        </p:txBody>
      </p:sp>
      <p:sp>
        <p:nvSpPr>
          <p:cNvPr id="6" name="文本框 5"/>
          <p:cNvSpPr txBox="1"/>
          <p:nvPr/>
        </p:nvSpPr>
        <p:spPr>
          <a:xfrm>
            <a:off x="554990" y="2707640"/>
            <a:ext cx="6645275" cy="368300"/>
          </a:xfrm>
          <a:prstGeom prst="rect">
            <a:avLst/>
          </a:prstGeom>
          <a:noFill/>
        </p:spPr>
        <p:txBody>
          <a:bodyPr wrap="square" rtlCol="0" anchor="t">
            <a:spAutoFit/>
          </a:bodyPr>
          <a:p>
            <a:r>
              <a:rPr lang="zh-CN" altLang="en-US"/>
              <a:t>必须是 8 种基本数据类型外加 类、接口、注解及它们的数组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68300"/>
            <a:ext cx="464058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注解小结</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54710" y="1185545"/>
            <a:ext cx="9166225" cy="2030095"/>
          </a:xfrm>
          <a:prstGeom prst="rect">
            <a:avLst/>
          </a:prstGeom>
          <a:noFill/>
        </p:spPr>
        <p:txBody>
          <a:bodyPr wrap="square" rtlCol="0" anchor="t">
            <a:spAutoFit/>
          </a:bodyPr>
          <a:p>
            <a:r>
              <a:rPr lang="zh-CN" altLang="en-US"/>
              <a:t>1. Annotation型定义为@interface, 所有的Annotation会自动继承java.lang.Annotation这一接口,并且不能再去继承别的类或是接口.</a:t>
            </a:r>
            <a:endParaRPr lang="zh-CN" altLang="en-US"/>
          </a:p>
          <a:p>
            <a:r>
              <a:rPr lang="zh-CN" altLang="en-US"/>
              <a:t>2. 参数成员只能用public或默认(default)这两个访问权修饰</a:t>
            </a:r>
            <a:endParaRPr lang="zh-CN" altLang="en-US"/>
          </a:p>
          <a:p>
            <a:r>
              <a:rPr lang="zh-CN" altLang="en-US"/>
              <a:t>3. 参数成员只能用基本类型byte,short,char,int,long,float,double,boolean八种基本数据类型和String、Enum、Class、annotations等数据类型,以及这一些类型的数组.</a:t>
            </a:r>
            <a:endParaRPr lang="zh-CN" altLang="en-US"/>
          </a:p>
          <a:p>
            <a:r>
              <a:rPr lang="zh-CN" altLang="en-US"/>
              <a:t>4. 要获取类方法和字段的注解信息，必须通过Java的反射技术来获取 Annotation对象,因为你除此之外没有别的获取注解对象的方法</a:t>
            </a:r>
            <a:endParaRPr lang="zh-CN" altLang="en-US"/>
          </a:p>
        </p:txBody>
      </p:sp>
      <p:pic>
        <p:nvPicPr>
          <p:cNvPr id="5" name="图片 4" descr="3WVS`4BL``0]2JQ$ZB@9S%L"/>
          <p:cNvPicPr>
            <a:picLocks noChangeAspect="1"/>
          </p:cNvPicPr>
          <p:nvPr/>
        </p:nvPicPr>
        <p:blipFill>
          <a:blip r:embed="rId2"/>
          <a:stretch>
            <a:fillRect/>
          </a:stretch>
        </p:blipFill>
        <p:spPr>
          <a:xfrm>
            <a:off x="1154430" y="3215640"/>
            <a:ext cx="8266430" cy="3628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注解的用处？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2"/>
            </p:custDataLst>
          </p:nvPr>
        </p:nvCxnSpPr>
        <p:spPr>
          <a:xfrm>
            <a:off x="2525190" y="1896882"/>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3"/>
            </p:custDataLst>
          </p:nvPr>
        </p:nvSpPr>
        <p:spPr>
          <a:xfrm>
            <a:off x="1221304" y="1833726"/>
            <a:ext cx="1303887" cy="7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2" name="标题 1"/>
          <p:cNvSpPr txBox="1"/>
          <p:nvPr>
            <p:custDataLst>
              <p:tags r:id="rId4"/>
            </p:custDataLst>
          </p:nvPr>
        </p:nvSpPr>
        <p:spPr>
          <a:xfrm>
            <a:off x="1093393" y="2013600"/>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提供信息给编译器： 编译器可以利用注解来探测错误和警告信息</a:t>
            </a:r>
            <a:endParaRPr lang="en-US" altLang="zh-CN" sz="1800">
              <a:sym typeface="Arial" panose="020B0604020202020204" pitchFamily="34" charset="0"/>
            </a:endParaRPr>
          </a:p>
        </p:txBody>
      </p:sp>
      <p:sp>
        <p:nvSpPr>
          <p:cNvPr id="14" name="标题 1"/>
          <p:cNvSpPr txBox="1"/>
          <p:nvPr>
            <p:custDataLst>
              <p:tags r:id="rId5"/>
            </p:custDataLst>
          </p:nvPr>
        </p:nvSpPr>
        <p:spPr>
          <a:xfrm>
            <a:off x="769620" y="1330079"/>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1"/>
                </a:solidFill>
                <a:sym typeface="Arial" panose="020B0604020202020204" pitchFamily="34" charset="0"/>
              </a:rPr>
              <a:t>1</a:t>
            </a:r>
            <a:endParaRPr lang="zh-CN" altLang="en-US" sz="4000" i="1" dirty="0">
              <a:solidFill>
                <a:schemeClr val="accent1"/>
              </a:solidFill>
              <a:sym typeface="Arial" panose="020B0604020202020204" pitchFamily="34" charset="0"/>
            </a:endParaRPr>
          </a:p>
        </p:txBody>
      </p:sp>
      <p:cxnSp>
        <p:nvCxnSpPr>
          <p:cNvPr id="7" name="直接连接符 6"/>
          <p:cNvCxnSpPr/>
          <p:nvPr>
            <p:custDataLst>
              <p:tags r:id="rId6"/>
            </p:custDataLst>
          </p:nvPr>
        </p:nvCxnSpPr>
        <p:spPr>
          <a:xfrm>
            <a:off x="2525190" y="3336674"/>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7"/>
            </p:custDataLst>
          </p:nvPr>
        </p:nvSpPr>
        <p:spPr>
          <a:xfrm>
            <a:off x="1221304" y="3274317"/>
            <a:ext cx="1303887" cy="71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9" name="标题 1"/>
          <p:cNvSpPr txBox="1"/>
          <p:nvPr>
            <p:custDataLst>
              <p:tags r:id="rId8"/>
            </p:custDataLst>
          </p:nvPr>
        </p:nvSpPr>
        <p:spPr>
          <a:xfrm>
            <a:off x="1093393" y="3454191"/>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编译阶段时的处理： 软件工具可以用来利用注解信息来生成代码、Html文档或者做其它相应处理。</a:t>
            </a:r>
            <a:endParaRPr lang="en-US" altLang="zh-CN" sz="1800">
              <a:sym typeface="Arial" panose="020B0604020202020204" pitchFamily="34" charset="0"/>
            </a:endParaRPr>
          </a:p>
        </p:txBody>
      </p:sp>
      <p:sp>
        <p:nvSpPr>
          <p:cNvPr id="10" name="标题 1"/>
          <p:cNvSpPr txBox="1"/>
          <p:nvPr>
            <p:custDataLst>
              <p:tags r:id="rId9"/>
            </p:custDataLst>
          </p:nvPr>
        </p:nvSpPr>
        <p:spPr>
          <a:xfrm>
            <a:off x="769620" y="2770670"/>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2"/>
                </a:solidFill>
                <a:sym typeface="Arial" panose="020B0604020202020204" pitchFamily="34" charset="0"/>
              </a:rPr>
              <a:t>2</a:t>
            </a:r>
            <a:endParaRPr lang="zh-CN" altLang="en-US" sz="4000" i="1" dirty="0">
              <a:solidFill>
                <a:schemeClr val="accent2"/>
              </a:solidFill>
              <a:sym typeface="Arial" panose="020B0604020202020204" pitchFamily="34" charset="0"/>
            </a:endParaRPr>
          </a:p>
        </p:txBody>
      </p:sp>
      <p:cxnSp>
        <p:nvCxnSpPr>
          <p:cNvPr id="11" name="直接连接符 10"/>
          <p:cNvCxnSpPr/>
          <p:nvPr>
            <p:custDataLst>
              <p:tags r:id="rId10"/>
            </p:custDataLst>
          </p:nvPr>
        </p:nvCxnSpPr>
        <p:spPr>
          <a:xfrm>
            <a:off x="2525190" y="4730097"/>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11"/>
            </p:custDataLst>
          </p:nvPr>
        </p:nvSpPr>
        <p:spPr>
          <a:xfrm>
            <a:off x="1221304" y="4666942"/>
            <a:ext cx="1303887" cy="71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5" name="标题 1"/>
          <p:cNvSpPr txBox="1"/>
          <p:nvPr>
            <p:custDataLst>
              <p:tags r:id="rId12"/>
            </p:custDataLst>
          </p:nvPr>
        </p:nvSpPr>
        <p:spPr>
          <a:xfrm>
            <a:off x="1093393" y="4846816"/>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运行时的处理： 某些注解可以在程序运行的时候接受代码的提取</a:t>
            </a:r>
            <a:endParaRPr lang="en-US" altLang="zh-CN" sz="1800">
              <a:sym typeface="Arial" panose="020B0604020202020204" pitchFamily="34" charset="0"/>
            </a:endParaRPr>
          </a:p>
        </p:txBody>
      </p:sp>
      <p:sp>
        <p:nvSpPr>
          <p:cNvPr id="16" name="标题 1"/>
          <p:cNvSpPr txBox="1"/>
          <p:nvPr>
            <p:custDataLst>
              <p:tags r:id="rId13"/>
            </p:custDataLst>
          </p:nvPr>
        </p:nvSpPr>
        <p:spPr>
          <a:xfrm>
            <a:off x="769620" y="4163294"/>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3"/>
                </a:solidFill>
                <a:sym typeface="Arial" panose="020B0604020202020204" pitchFamily="34" charset="0"/>
              </a:rPr>
              <a:t>3</a:t>
            </a:r>
            <a:endParaRPr lang="zh-CN" altLang="en-US" sz="4000" i="1" dirty="0">
              <a:solidFill>
                <a:schemeClr val="accent3"/>
              </a:solidFill>
              <a:sym typeface="Arial" panose="020B0604020202020204" pitchFamily="34" charset="0"/>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431165"/>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注解的提取</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custDataLst>
              <p:tags r:id="rId2"/>
            </p:custDataLst>
          </p:nvPr>
        </p:nvSpPr>
        <p:spPr bwMode="auto">
          <a:xfrm>
            <a:off x="1757680" y="1553845"/>
            <a:ext cx="359981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1"/>
                </a:solidFill>
                <a:latin typeface="+mn-lt"/>
                <a:ea typeface="+mn-ea"/>
              </a:rPr>
              <a:t>  1、注解与反射</a:t>
            </a:r>
            <a:endParaRPr lang="zh-CN" altLang="en-US" sz="2400" dirty="0">
              <a:solidFill>
                <a:schemeClr val="accent1"/>
              </a:solidFill>
              <a:latin typeface="+mn-lt"/>
              <a:ea typeface="+mn-ea"/>
              <a:sym typeface="+mn-lt"/>
            </a:endParaRPr>
          </a:p>
        </p:txBody>
      </p:sp>
      <p:sp>
        <p:nvSpPr>
          <p:cNvPr id="6" name="文本框 5"/>
          <p:cNvSpPr txBox="1"/>
          <p:nvPr>
            <p:custDataLst>
              <p:tags r:id="rId3"/>
            </p:custDataLst>
          </p:nvPr>
        </p:nvSpPr>
        <p:spPr>
          <a:xfrm>
            <a:off x="1021080" y="1553845"/>
            <a:ext cx="527685" cy="461645"/>
          </a:xfrm>
          <a:prstGeom prst="rect">
            <a:avLst/>
          </a:prstGeom>
          <a:solidFill>
            <a:schemeClr val="accent1"/>
          </a:solidFill>
          <a:ln>
            <a:noFill/>
          </a:ln>
        </p:spPr>
        <p:txBody>
          <a:bodyPr wrap="square" lIns="90000" tIns="46800" rIns="90000" bIns="46800" rtlCol="0" anchor="ctr" anchorCtr="0">
            <a:normAutofit/>
          </a:bodyPr>
          <a:lstStyle/>
          <a:p>
            <a:r>
              <a:rPr lang="en-US" altLang="zh-CN" sz="2400" dirty="0">
                <a:solidFill>
                  <a:schemeClr val="bg1"/>
                </a:solidFill>
                <a:sym typeface="+mn-lt"/>
              </a:rPr>
              <a:t>01</a:t>
            </a:r>
            <a:endParaRPr lang="zh-CN" altLang="en-US" sz="2400" dirty="0">
              <a:solidFill>
                <a:schemeClr val="bg1"/>
              </a:solidFill>
              <a:sym typeface="+mn-lt"/>
            </a:endParaRPr>
          </a:p>
        </p:txBody>
      </p:sp>
      <p:sp>
        <p:nvSpPr>
          <p:cNvPr id="7" name="TextBox 105"/>
          <p:cNvSpPr txBox="1">
            <a:spLocks noChangeArrowheads="1"/>
          </p:cNvSpPr>
          <p:nvPr>
            <p:custDataLst>
              <p:tags r:id="rId4"/>
            </p:custDataLst>
          </p:nvPr>
        </p:nvSpPr>
        <p:spPr bwMode="auto">
          <a:xfrm>
            <a:off x="1757680" y="2752725"/>
            <a:ext cx="359981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accent1"/>
                </a:solidFill>
                <a:latin typeface="+mn-lt"/>
                <a:ea typeface="+mn-ea"/>
              </a:rPr>
              <a:t>  2、注解与APT</a:t>
            </a:r>
            <a:endParaRPr lang="zh-CN" altLang="en-US" sz="2400" dirty="0">
              <a:solidFill>
                <a:schemeClr val="accent1"/>
              </a:solidFill>
              <a:latin typeface="+mn-lt"/>
              <a:ea typeface="+mn-ea"/>
              <a:sym typeface="+mn-lt"/>
            </a:endParaRPr>
          </a:p>
        </p:txBody>
      </p:sp>
      <p:sp>
        <p:nvSpPr>
          <p:cNvPr id="8" name="文本框 7"/>
          <p:cNvSpPr txBox="1"/>
          <p:nvPr>
            <p:custDataLst>
              <p:tags r:id="rId5"/>
            </p:custDataLst>
          </p:nvPr>
        </p:nvSpPr>
        <p:spPr>
          <a:xfrm>
            <a:off x="1021080" y="2752725"/>
            <a:ext cx="527685" cy="461645"/>
          </a:xfrm>
          <a:prstGeom prst="rect">
            <a:avLst/>
          </a:prstGeom>
          <a:solidFill>
            <a:schemeClr val="accent1"/>
          </a:solidFill>
          <a:ln>
            <a:noFill/>
          </a:ln>
        </p:spPr>
        <p:txBody>
          <a:bodyPr wrap="square" lIns="90000" tIns="46800" rIns="90000" bIns="46800" rtlCol="0" anchor="ctr" anchorCtr="0">
            <a:normAutofit/>
          </a:bodyPr>
          <a:lstStyle/>
          <a:p>
            <a:r>
              <a:rPr lang="en-US" altLang="zh-CN" sz="2400" dirty="0">
                <a:solidFill>
                  <a:schemeClr val="bg1"/>
                </a:solidFill>
                <a:sym typeface="+mn-lt"/>
              </a:rPr>
              <a:t>02</a:t>
            </a:r>
            <a:endParaRPr lang="zh-CN" altLang="en-US" sz="2400" dirty="0">
              <a:solidFill>
                <a:schemeClr val="bg1"/>
              </a:solidFill>
              <a:sym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431165"/>
            <a:ext cx="2540000" cy="500380"/>
          </a:xfrm>
          <a:prstGeom prst="rect">
            <a:avLst/>
          </a:prstGeom>
          <a:noFill/>
        </p:spPr>
        <p:txBody>
          <a:bodyPr wrap="square" rtlCol="0" anchor="t">
            <a:spAutoFit/>
          </a:bodyPr>
          <a:p>
            <a:r>
              <a:rPr lang="zh-CN" altLang="en-US" sz="2660">
                <a:solidFill>
                  <a:schemeClr val="accent1"/>
                </a:solidFill>
                <a:sym typeface="+mn-ea"/>
              </a:rPr>
              <a:t>注解与反射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grpSp>
        <p:nvGrpSpPr>
          <p:cNvPr id="31" name="组合 30"/>
          <p:cNvGrpSpPr/>
          <p:nvPr>
            <p:custDataLst>
              <p:tags r:id="rId2"/>
            </p:custDataLst>
          </p:nvPr>
        </p:nvGrpSpPr>
        <p:grpSpPr>
          <a:xfrm rot="0">
            <a:off x="1184910" y="1294130"/>
            <a:ext cx="4857115" cy="1368487"/>
            <a:chOff x="3305175" y="1247774"/>
            <a:chExt cx="3832226" cy="1080000"/>
          </a:xfrm>
        </p:grpSpPr>
        <p:grpSp>
          <p:nvGrpSpPr>
            <p:cNvPr id="29" name="组合 28"/>
            <p:cNvGrpSpPr/>
            <p:nvPr/>
          </p:nvGrpSpPr>
          <p:grpSpPr>
            <a:xfrm>
              <a:off x="5596467" y="1546474"/>
              <a:ext cx="1540934" cy="482600"/>
              <a:chOff x="5596467" y="1546474"/>
              <a:chExt cx="1540934" cy="482600"/>
            </a:xfrm>
          </p:grpSpPr>
          <p:sp>
            <p:nvSpPr>
              <p:cNvPr id="27" name="圆角矩形 26"/>
              <p:cNvSpPr/>
              <p:nvPr>
                <p:custDataLst>
                  <p:tags r:id="rId3"/>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28" name="椭圆 27"/>
              <p:cNvSpPr/>
              <p:nvPr>
                <p:custDataLst>
                  <p:tags r:id="rId4"/>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A</a:t>
                </a:r>
                <a:endParaRPr lang="zh-CN" altLang="en-US" dirty="0">
                  <a:solidFill>
                    <a:schemeClr val="accent2"/>
                  </a:solidFill>
                  <a:sym typeface="Arial" panose="020B0604020202020204" pitchFamily="34" charset="0"/>
                </a:endParaRPr>
              </a:p>
            </p:txBody>
          </p:sp>
        </p:grpSp>
        <p:sp>
          <p:nvSpPr>
            <p:cNvPr id="26" name="任意多边形 25"/>
            <p:cNvSpPr/>
            <p:nvPr>
              <p:custDataLst>
                <p:tags r:id="rId5"/>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注解通过反射获取。首先可以通过 Class 对象的 isAnnotationPresent() 方法判断它是否应用了某个注解</a:t>
              </a:r>
              <a:endParaRPr lang="en-US" altLang="zh-CN" dirty="0">
                <a:solidFill>
                  <a:schemeClr val="bg1"/>
                </a:solidFill>
                <a:sym typeface="Arial" panose="020B0604020202020204" pitchFamily="34" charset="0"/>
              </a:endParaRPr>
            </a:p>
          </p:txBody>
        </p:sp>
      </p:grpSp>
      <p:grpSp>
        <p:nvGrpSpPr>
          <p:cNvPr id="12" name="组合 11"/>
          <p:cNvGrpSpPr/>
          <p:nvPr>
            <p:custDataLst>
              <p:tags r:id="rId6"/>
            </p:custDataLst>
          </p:nvPr>
        </p:nvGrpSpPr>
        <p:grpSpPr>
          <a:xfrm rot="0">
            <a:off x="1184910" y="2989538"/>
            <a:ext cx="4857115" cy="1368487"/>
            <a:chOff x="3305175" y="1247774"/>
            <a:chExt cx="3832226" cy="1080000"/>
          </a:xfrm>
        </p:grpSpPr>
        <p:grpSp>
          <p:nvGrpSpPr>
            <p:cNvPr id="13" name="组合 12"/>
            <p:cNvGrpSpPr/>
            <p:nvPr/>
          </p:nvGrpSpPr>
          <p:grpSpPr>
            <a:xfrm>
              <a:off x="5596467" y="1546474"/>
              <a:ext cx="1540934" cy="482600"/>
              <a:chOff x="5596467" y="1546474"/>
              <a:chExt cx="1540934" cy="482600"/>
            </a:xfrm>
          </p:grpSpPr>
          <p:sp>
            <p:nvSpPr>
              <p:cNvPr id="15" name="圆角矩形 14"/>
              <p:cNvSpPr/>
              <p:nvPr>
                <p:custDataLst>
                  <p:tags r:id="rId7"/>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6" name="椭圆 15"/>
              <p:cNvSpPr/>
              <p:nvPr>
                <p:custDataLst>
                  <p:tags r:id="rId8"/>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B</a:t>
                </a:r>
                <a:endParaRPr lang="zh-CN" altLang="en-US" dirty="0">
                  <a:solidFill>
                    <a:schemeClr val="accent2"/>
                  </a:solidFill>
                  <a:sym typeface="Arial" panose="020B0604020202020204" pitchFamily="34" charset="0"/>
                </a:endParaRPr>
              </a:p>
            </p:txBody>
          </p:sp>
        </p:grpSp>
        <p:sp>
          <p:nvSpPr>
            <p:cNvPr id="14" name="任意多边形 13"/>
            <p:cNvSpPr/>
            <p:nvPr>
              <p:custDataLst>
                <p:tags r:id="rId9"/>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然后通过 getAnnotation() 方法来获取 Annotation 对象。</a:t>
              </a:r>
              <a:endParaRPr lang="en-US" altLang="zh-CN" dirty="0">
                <a:solidFill>
                  <a:schemeClr val="bg1"/>
                </a:solidFill>
                <a:sym typeface="Arial" panose="020B0604020202020204" pitchFamily="34" charset="0"/>
              </a:endParaRPr>
            </a:p>
          </p:txBody>
        </p:sp>
      </p:grpSp>
      <p:grpSp>
        <p:nvGrpSpPr>
          <p:cNvPr id="9" name="组合 8"/>
          <p:cNvGrpSpPr/>
          <p:nvPr>
            <p:custDataLst>
              <p:tags r:id="rId10"/>
            </p:custDataLst>
          </p:nvPr>
        </p:nvGrpSpPr>
        <p:grpSpPr>
          <a:xfrm rot="0">
            <a:off x="1184910" y="4684946"/>
            <a:ext cx="4857115" cy="1368487"/>
            <a:chOff x="3305175" y="1247774"/>
            <a:chExt cx="3832226" cy="1080000"/>
          </a:xfrm>
        </p:grpSpPr>
        <p:grpSp>
          <p:nvGrpSpPr>
            <p:cNvPr id="18" name="组合 17"/>
            <p:cNvGrpSpPr/>
            <p:nvPr/>
          </p:nvGrpSpPr>
          <p:grpSpPr>
            <a:xfrm>
              <a:off x="5596467" y="1546474"/>
              <a:ext cx="1540934" cy="482600"/>
              <a:chOff x="5596467" y="1546474"/>
              <a:chExt cx="1540934" cy="482600"/>
            </a:xfrm>
          </p:grpSpPr>
          <p:sp>
            <p:nvSpPr>
              <p:cNvPr id="20" name="圆角矩形 19"/>
              <p:cNvSpPr/>
              <p:nvPr>
                <p:custDataLst>
                  <p:tags r:id="rId11"/>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21" name="椭圆 20"/>
              <p:cNvSpPr/>
              <p:nvPr>
                <p:custDataLst>
                  <p:tags r:id="rId12"/>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C</a:t>
                </a:r>
                <a:endParaRPr lang="zh-CN" altLang="en-US" dirty="0">
                  <a:solidFill>
                    <a:schemeClr val="accent2"/>
                  </a:solidFill>
                  <a:sym typeface="Arial" panose="020B0604020202020204" pitchFamily="34" charset="0"/>
                </a:endParaRPr>
              </a:p>
            </p:txBody>
          </p:sp>
        </p:grpSp>
        <p:sp>
          <p:nvSpPr>
            <p:cNvPr id="19" name="任意多边形 18"/>
            <p:cNvSpPr/>
            <p:nvPr>
              <p:custDataLst>
                <p:tags r:id="rId13"/>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或者是 getAnnotations() 方法</a:t>
              </a:r>
              <a:endParaRPr lang="en-US" altLang="zh-CN" dirty="0">
                <a:solidFill>
                  <a:schemeClr val="bg1"/>
                </a:solidFill>
                <a:sym typeface="Arial" panose="020B0604020202020204" pitchFamily="34" charset="0"/>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什么是</a:t>
            </a:r>
            <a:r>
              <a:rPr lang="en-US" altLang="zh-CN" sz="2665" dirty="0" smtClean="0">
                <a:solidFill>
                  <a:srgbClr val="1D69A3"/>
                </a:solidFill>
                <a:latin typeface="微软雅黑" panose="020B0503020204020204" pitchFamily="34" charset="-122"/>
                <a:ea typeface="微软雅黑" panose="020B0503020204020204" pitchFamily="34" charset="-122"/>
              </a:rPr>
              <a:t>APT</a:t>
            </a:r>
            <a:endParaRPr lang="en-US" altLang="zh-CN"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14" name="文本框 13"/>
          <p:cNvSpPr txBox="1"/>
          <p:nvPr/>
        </p:nvSpPr>
        <p:spPr>
          <a:xfrm>
            <a:off x="554990" y="1345565"/>
            <a:ext cx="5464175" cy="922020"/>
          </a:xfrm>
          <a:prstGeom prst="rect">
            <a:avLst/>
          </a:prstGeom>
          <a:noFill/>
        </p:spPr>
        <p:txBody>
          <a:bodyPr wrap="square" rtlCol="0" anchor="t">
            <a:spAutoFit/>
          </a:bodyPr>
          <a:p>
            <a:r>
              <a:rPr lang="zh-CN" altLang="en-US"/>
              <a:t>APT(Annotation Processing Tool)是一种处理注释的工具,它对源代码文件进行检测找出其中的Annotation，根据注解自动生成代码</a:t>
            </a:r>
            <a:endParaRPr lang="zh-CN" altLang="en-US"/>
          </a:p>
        </p:txBody>
      </p:sp>
      <p:sp>
        <p:nvSpPr>
          <p:cNvPr id="15" name="文本框 14"/>
          <p:cNvSpPr txBox="1"/>
          <p:nvPr/>
        </p:nvSpPr>
        <p:spPr>
          <a:xfrm>
            <a:off x="555625" y="3933190"/>
            <a:ext cx="10073640" cy="922020"/>
          </a:xfrm>
          <a:prstGeom prst="rect">
            <a:avLst/>
          </a:prstGeom>
          <a:noFill/>
        </p:spPr>
        <p:txBody>
          <a:bodyPr wrap="square" rtlCol="0" anchor="t">
            <a:spAutoFit/>
          </a:bodyPr>
          <a:p>
            <a:r>
              <a:rPr lang="zh-CN" altLang="en-US"/>
              <a:t>APT的处理要素</a:t>
            </a:r>
            <a:endParaRPr lang="zh-CN" altLang="en-US"/>
          </a:p>
          <a:p>
            <a:r>
              <a:rPr lang="zh-CN" altLang="en-US"/>
              <a:t>　　注解处理器（AbstractProcess）+代码处理（javaPoet）+处理器注册（AutoService）+apt                     </a:t>
            </a:r>
            <a:r>
              <a:rPr lang="en-US" altLang="zh-CN"/>
              <a:t>(</a:t>
            </a:r>
            <a:r>
              <a:rPr lang="en-US" altLang="zh-CN">
                <a:solidFill>
                  <a:schemeClr val="accent1"/>
                </a:solidFill>
                <a:effectLst>
                  <a:outerShdw blurRad="38100" dist="25400" dir="5400000" algn="ctr" rotWithShape="0">
                    <a:srgbClr val="6E747A">
                      <a:alpha val="43000"/>
                    </a:srgbClr>
                  </a:outerShdw>
                </a:effectLst>
              </a:rPr>
              <a:t>annotationProcessor</a:t>
            </a:r>
            <a:r>
              <a:rPr lang="en-US" altLang="zh-CN"/>
              <a:t>)</a:t>
            </a:r>
            <a:endParaRPr lang="en-US" altLang="zh-CN"/>
          </a:p>
        </p:txBody>
      </p:sp>
      <p:sp>
        <p:nvSpPr>
          <p:cNvPr id="16" name="文本框 15"/>
          <p:cNvSpPr txBox="1"/>
          <p:nvPr/>
        </p:nvSpPr>
        <p:spPr>
          <a:xfrm>
            <a:off x="555625" y="2690495"/>
            <a:ext cx="8807450" cy="922020"/>
          </a:xfrm>
          <a:prstGeom prst="rect">
            <a:avLst/>
          </a:prstGeom>
          <a:noFill/>
        </p:spPr>
        <p:txBody>
          <a:bodyPr wrap="square" rtlCol="0" anchor="t">
            <a:spAutoFit/>
          </a:bodyPr>
          <a:p>
            <a:r>
              <a:rPr lang="zh-CN" altLang="en-US"/>
              <a:t>annotationProcessor和android-apt的功能是一样的，它们是替代关系，在认识它们之前，先来看看APT</a:t>
            </a:r>
            <a:endParaRPr lang="zh-CN" altLang="en-US"/>
          </a:p>
          <a:p>
            <a:r>
              <a:rPr lang="zh-CN" altLang="en-US"/>
              <a:t>annotationProcessor是APT工具中的一种，他是google开发的内置框架，不需要引入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2124346685</a:t>
            </a:r>
            <a:endParaRPr lang="en-US" altLang="zh-CN" sz="1600" b="1">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使用APT来处理annotation的流程</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 name="文本框 2"/>
          <p:cNvSpPr txBox="1"/>
          <p:nvPr/>
        </p:nvSpPr>
        <p:spPr>
          <a:xfrm>
            <a:off x="328295" y="1496060"/>
            <a:ext cx="4083685" cy="1476375"/>
          </a:xfrm>
          <a:prstGeom prst="rect">
            <a:avLst/>
          </a:prstGeom>
          <a:noFill/>
        </p:spPr>
        <p:txBody>
          <a:bodyPr wrap="square" rtlCol="0" anchor="t">
            <a:spAutoFit/>
          </a:bodyPr>
          <a:p>
            <a:r>
              <a:rPr lang="zh-CN" altLang="en-US"/>
              <a:t>1. 定义注解（如@automain） </a:t>
            </a:r>
            <a:endParaRPr lang="zh-CN" altLang="en-US"/>
          </a:p>
          <a:p>
            <a:r>
              <a:rPr lang="zh-CN" altLang="en-US"/>
              <a:t>2. 定义注解处理器，自定义需要生成代码 </a:t>
            </a:r>
            <a:endParaRPr lang="zh-CN" altLang="en-US"/>
          </a:p>
          <a:p>
            <a:r>
              <a:rPr lang="zh-CN" altLang="en-US"/>
              <a:t>3.使用处理器 </a:t>
            </a:r>
            <a:endParaRPr lang="zh-CN" altLang="en-US"/>
          </a:p>
          <a:p>
            <a:r>
              <a:rPr lang="zh-CN" altLang="en-US"/>
              <a:t>4.APT自动完成如下工作</a:t>
            </a:r>
            <a:endParaRPr lang="zh-CN" altLang="en-US"/>
          </a:p>
        </p:txBody>
      </p:sp>
      <p:pic>
        <p:nvPicPr>
          <p:cNvPr id="4" name="图片 3"/>
          <p:cNvPicPr>
            <a:picLocks noChangeAspect="1"/>
          </p:cNvPicPr>
          <p:nvPr/>
        </p:nvPicPr>
        <p:blipFill>
          <a:blip r:embed="rId3"/>
          <a:stretch>
            <a:fillRect/>
          </a:stretch>
        </p:blipFill>
        <p:spPr>
          <a:xfrm>
            <a:off x="5565140" y="1232535"/>
            <a:ext cx="5714365" cy="3447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代码中的元素结构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A%SJBI5U(7}KORS%G%~1TQ3"/>
          <p:cNvPicPr>
            <a:picLocks noChangeAspect="1"/>
          </p:cNvPicPr>
          <p:nvPr/>
        </p:nvPicPr>
        <p:blipFill>
          <a:blip r:embed="rId3"/>
          <a:stretch>
            <a:fillRect/>
          </a:stretch>
        </p:blipFill>
        <p:spPr>
          <a:xfrm>
            <a:off x="2411095" y="1630680"/>
            <a:ext cx="7790180" cy="2419350"/>
          </a:xfrm>
          <a:prstGeom prst="rect">
            <a:avLst/>
          </a:prstGeom>
        </p:spPr>
      </p:pic>
      <p:sp>
        <p:nvSpPr>
          <p:cNvPr id="4" name="文本框 3"/>
          <p:cNvSpPr txBox="1"/>
          <p:nvPr/>
        </p:nvSpPr>
        <p:spPr>
          <a:xfrm>
            <a:off x="2411095" y="4789170"/>
            <a:ext cx="9007475" cy="645160"/>
          </a:xfrm>
          <a:prstGeom prst="rect">
            <a:avLst/>
          </a:prstGeom>
          <a:noFill/>
        </p:spPr>
        <p:txBody>
          <a:bodyPr wrap="square" rtlCol="0" anchor="t">
            <a:spAutoFit/>
          </a:bodyPr>
          <a:p>
            <a:r>
              <a:rPr lang="en-US" altLang="zh-CN"/>
              <a:t>API</a:t>
            </a:r>
            <a:r>
              <a:rPr lang="zh-CN" altLang="en-US"/>
              <a:t>文档地址：http://tool.oschina.net/uploads/apidocs/jdk-zh/javax/lang/model/element/Element.html</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运行注解处理器</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5" name="文本框 4"/>
          <p:cNvSpPr txBox="1"/>
          <p:nvPr/>
        </p:nvSpPr>
        <p:spPr>
          <a:xfrm>
            <a:off x="440690" y="1187450"/>
            <a:ext cx="9310370" cy="3415030"/>
          </a:xfrm>
          <a:prstGeom prst="rect">
            <a:avLst/>
          </a:prstGeom>
          <a:noFill/>
        </p:spPr>
        <p:txBody>
          <a:bodyPr wrap="square" rtlCol="0" anchor="t">
            <a:spAutoFit/>
          </a:bodyPr>
          <a:p>
            <a:r>
              <a:rPr lang="zh-CN" altLang="en-US"/>
              <a:t>方案1</a:t>
            </a:r>
            <a:endParaRPr lang="zh-CN" altLang="en-US"/>
          </a:p>
          <a:p>
            <a:r>
              <a:rPr lang="zh-CN" altLang="en-US"/>
              <a:t>1、在 processors 库的 main 目录下新建 resources 资源文件夹；</a:t>
            </a:r>
            <a:endParaRPr lang="zh-CN" altLang="en-US"/>
          </a:p>
          <a:p>
            <a:r>
              <a:rPr lang="zh-CN" altLang="en-US"/>
              <a:t>2、在 resources文件夹下建立 META-INF/services 目录文件夹；</a:t>
            </a:r>
            <a:endParaRPr lang="zh-CN" altLang="en-US"/>
          </a:p>
          <a:p>
            <a:r>
              <a:rPr lang="zh-CN" altLang="en-US"/>
              <a:t>3、在 META-INF/services 目录文件夹下创建 javax.annotation.processing.Processor 文件；</a:t>
            </a:r>
            <a:endParaRPr lang="zh-CN" altLang="en-US"/>
          </a:p>
          <a:p>
            <a:r>
              <a:rPr lang="zh-CN" altLang="en-US"/>
              <a:t>4、在 javax.annotation.processing.Processor 文件写入注解处理器的全称，包括包路径；</a:t>
            </a:r>
            <a:endParaRPr lang="zh-CN" altLang="en-US"/>
          </a:p>
          <a:p>
            <a:endParaRPr lang="zh-CN" altLang="en-US"/>
          </a:p>
          <a:p>
            <a:endParaRPr lang="zh-CN" altLang="en-US"/>
          </a:p>
          <a:p>
            <a:endParaRPr lang="zh-CN" altLang="en-US"/>
          </a:p>
          <a:p>
            <a:r>
              <a:rPr lang="zh-CN" altLang="en-US"/>
              <a:t>方案2</a:t>
            </a:r>
            <a:endParaRPr lang="zh-CN" altLang="en-US"/>
          </a:p>
          <a:p>
            <a:r>
              <a:rPr lang="zh-CN" altLang="en-US"/>
              <a:t>@AutoService(Processor.class)</a:t>
            </a:r>
            <a:endParaRPr lang="zh-CN" altLang="en-US"/>
          </a:p>
          <a:p>
            <a:r>
              <a:rPr lang="zh-CN" altLang="en-US"/>
              <a:t>每一个注解处理器类都必须有一个空的构造函数，默认不写就行;</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a:solidFill>
                  <a:schemeClr val="accent3">
                    <a:lumMod val="75000"/>
                    <a:alpha val="80000"/>
                  </a:schemeClr>
                </a:solidFill>
                <a:sym typeface="+mn-ea"/>
              </a:rPr>
              <a:t>依赖注入</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39" name="组合 38"/>
          <p:cNvGrpSpPr/>
          <p:nvPr>
            <p:custDataLst>
              <p:tags r:id="rId3"/>
            </p:custDataLst>
          </p:nvPr>
        </p:nvGrpSpPr>
        <p:grpSpPr>
          <a:xfrm rot="0">
            <a:off x="885846" y="1361440"/>
            <a:ext cx="2951964" cy="1525988"/>
            <a:chOff x="914399" y="2914650"/>
            <a:chExt cx="2838451" cy="1466850"/>
          </a:xfrm>
        </p:grpSpPr>
        <p:sp>
          <p:nvSpPr>
            <p:cNvPr id="40" name="椭圆 39"/>
            <p:cNvSpPr/>
            <p:nvPr>
              <p:custDataLst>
                <p:tags r:id="rId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41" name="五角星 40"/>
            <p:cNvSpPr/>
            <p:nvPr>
              <p:custDataLst>
                <p:tags r:id="rId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A</a:t>
              </a:r>
              <a:endParaRPr lang="zh-CN" altLang="en-US" dirty="0">
                <a:solidFill>
                  <a:schemeClr val="accent1"/>
                </a:solidFill>
              </a:endParaRPr>
            </a:p>
          </p:txBody>
        </p:sp>
        <p:cxnSp>
          <p:nvCxnSpPr>
            <p:cNvPr id="42" name="直接连接符 41"/>
            <p:cNvCxnSpPr/>
            <p:nvPr>
              <p:custDataLst>
                <p:tags r:id="rId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7"/>
              </p:custDataLst>
            </p:nvPr>
          </p:nvSpPr>
          <p:spPr>
            <a:xfrm>
              <a:off x="2184279" y="2978661"/>
              <a:ext cx="1568571" cy="1338828"/>
            </a:xfrm>
            <a:prstGeom prst="rect">
              <a:avLst/>
            </a:prstGeom>
            <a:noFill/>
          </p:spPr>
          <p:txBody>
            <a:bodyPr wrap="square" rtlCol="0" anchor="ctr">
              <a:normAutofit fontScale="90000"/>
            </a:bodyPr>
            <a:p>
              <a:pPr>
                <a:lnSpc>
                  <a:spcPct val="150000"/>
                </a:lnSpc>
              </a:pPr>
              <a:r>
                <a:rPr lang="zh-CN" altLang="en-US" smtClean="0"/>
                <a:t>什么是依赖（Dependency）？</a:t>
              </a:r>
              <a:endParaRPr lang="zh-CN" altLang="en-US" dirty="0"/>
            </a:p>
          </p:txBody>
        </p:sp>
      </p:grpSp>
      <p:grpSp>
        <p:nvGrpSpPr>
          <p:cNvPr id="44" name="组合 43"/>
          <p:cNvGrpSpPr/>
          <p:nvPr>
            <p:custDataLst>
              <p:tags r:id="rId8"/>
            </p:custDataLst>
          </p:nvPr>
        </p:nvGrpSpPr>
        <p:grpSpPr>
          <a:xfrm rot="0">
            <a:off x="4571231" y="1361440"/>
            <a:ext cx="2951964" cy="1525988"/>
            <a:chOff x="914399" y="2914650"/>
            <a:chExt cx="2838451" cy="1466850"/>
          </a:xfrm>
        </p:grpSpPr>
        <p:sp>
          <p:nvSpPr>
            <p:cNvPr id="45" name="椭圆 44"/>
            <p:cNvSpPr/>
            <p:nvPr>
              <p:custDataLst>
                <p:tags r:id="rId9"/>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46" name="五角星 45"/>
            <p:cNvSpPr/>
            <p:nvPr>
              <p:custDataLst>
                <p:tags r:id="rId10"/>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B</a:t>
              </a:r>
              <a:endParaRPr lang="zh-CN" altLang="en-US" dirty="0">
                <a:solidFill>
                  <a:schemeClr val="accent1"/>
                </a:solidFill>
              </a:endParaRPr>
            </a:p>
          </p:txBody>
        </p:sp>
        <p:cxnSp>
          <p:nvCxnSpPr>
            <p:cNvPr id="47" name="直接连接符 46"/>
            <p:cNvCxnSpPr/>
            <p:nvPr>
              <p:custDataLst>
                <p:tags r:id="rId11"/>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12"/>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依赖倒置</a:t>
              </a:r>
              <a:endParaRPr lang="zh-CN" altLang="en-US" dirty="0"/>
            </a:p>
          </p:txBody>
        </p:sp>
      </p:grpSp>
      <p:grpSp>
        <p:nvGrpSpPr>
          <p:cNvPr id="53" name="组合 52"/>
          <p:cNvGrpSpPr/>
          <p:nvPr>
            <p:custDataLst>
              <p:tags r:id="rId13"/>
            </p:custDataLst>
          </p:nvPr>
        </p:nvGrpSpPr>
        <p:grpSpPr>
          <a:xfrm rot="0">
            <a:off x="8257691" y="1361440"/>
            <a:ext cx="2951964" cy="1525988"/>
            <a:chOff x="914399" y="2914650"/>
            <a:chExt cx="2838451" cy="1466850"/>
          </a:xfrm>
        </p:grpSpPr>
        <p:sp>
          <p:nvSpPr>
            <p:cNvPr id="54" name="椭圆 53"/>
            <p:cNvSpPr/>
            <p:nvPr>
              <p:custDataLst>
                <p:tags r:id="rId1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55" name="五角星 54"/>
            <p:cNvSpPr/>
            <p:nvPr>
              <p:custDataLst>
                <p:tags r:id="rId1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C</a:t>
              </a:r>
              <a:endParaRPr lang="zh-CN" altLang="en-US" dirty="0">
                <a:solidFill>
                  <a:schemeClr val="accent1"/>
                </a:solidFill>
              </a:endParaRPr>
            </a:p>
          </p:txBody>
        </p:sp>
        <p:cxnSp>
          <p:nvCxnSpPr>
            <p:cNvPr id="56" name="直接连接符 55"/>
            <p:cNvCxnSpPr/>
            <p:nvPr>
              <p:custDataLst>
                <p:tags r:id="rId1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57" name="文本框 56"/>
            <p:cNvSpPr txBox="1"/>
            <p:nvPr>
              <p:custDataLst>
                <p:tags r:id="rId17"/>
              </p:custDataLst>
            </p:nvPr>
          </p:nvSpPr>
          <p:spPr>
            <a:xfrm>
              <a:off x="2184279" y="2978661"/>
              <a:ext cx="1568571" cy="1338828"/>
            </a:xfrm>
            <a:prstGeom prst="rect">
              <a:avLst/>
            </a:prstGeom>
            <a:noFill/>
          </p:spPr>
          <p:txBody>
            <a:bodyPr wrap="square" rtlCol="0" anchor="ctr">
              <a:normAutofit/>
            </a:bodyPr>
            <a:p>
              <a:pPr>
                <a:lnSpc>
                  <a:spcPct val="150000"/>
                </a:lnSpc>
              </a:pPr>
              <a:r>
                <a:rPr lang="zh-CN" altLang="en-US" smtClean="0"/>
                <a:t>依赖倒置的好处</a:t>
              </a:r>
              <a:endParaRPr lang="zh-CN" altLang="en-US" dirty="0"/>
            </a:p>
          </p:txBody>
        </p:sp>
      </p:grpSp>
      <p:grpSp>
        <p:nvGrpSpPr>
          <p:cNvPr id="58" name="组合 57"/>
          <p:cNvGrpSpPr/>
          <p:nvPr>
            <p:custDataLst>
              <p:tags r:id="rId18"/>
            </p:custDataLst>
          </p:nvPr>
        </p:nvGrpSpPr>
        <p:grpSpPr>
          <a:xfrm rot="0">
            <a:off x="2729076" y="3263817"/>
            <a:ext cx="2951964" cy="1525988"/>
            <a:chOff x="914399" y="2914650"/>
            <a:chExt cx="2838451" cy="1466850"/>
          </a:xfrm>
        </p:grpSpPr>
        <p:sp>
          <p:nvSpPr>
            <p:cNvPr id="59" name="椭圆 58"/>
            <p:cNvSpPr/>
            <p:nvPr>
              <p:custDataLst>
                <p:tags r:id="rId19"/>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60" name="五角星 59"/>
            <p:cNvSpPr/>
            <p:nvPr>
              <p:custDataLst>
                <p:tags r:id="rId20"/>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p>
              <a:pPr algn="ctr"/>
              <a:r>
                <a:rPr lang="en-US" altLang="zh-CN" dirty="0" smtClean="0">
                  <a:solidFill>
                    <a:schemeClr val="accent1"/>
                  </a:solidFill>
                </a:rPr>
                <a:t>D</a:t>
              </a:r>
              <a:endParaRPr lang="zh-CN" altLang="en-US" dirty="0">
                <a:solidFill>
                  <a:schemeClr val="accent1"/>
                </a:solidFill>
              </a:endParaRPr>
            </a:p>
          </p:txBody>
        </p:sp>
        <p:cxnSp>
          <p:nvCxnSpPr>
            <p:cNvPr id="61" name="直接连接符 60"/>
            <p:cNvCxnSpPr/>
            <p:nvPr>
              <p:custDataLst>
                <p:tags r:id="rId21"/>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62" name="文本框 61"/>
            <p:cNvSpPr txBox="1"/>
            <p:nvPr>
              <p:custDataLst>
                <p:tags r:id="rId22"/>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控制反转</a:t>
              </a:r>
              <a:endParaRPr lang="zh-CN" altLang="en-US" dirty="0"/>
            </a:p>
          </p:txBody>
        </p:sp>
      </p:grpSp>
      <p:grpSp>
        <p:nvGrpSpPr>
          <p:cNvPr id="63" name="组合 62"/>
          <p:cNvGrpSpPr/>
          <p:nvPr>
            <p:custDataLst>
              <p:tags r:id="rId23"/>
            </p:custDataLst>
          </p:nvPr>
        </p:nvGrpSpPr>
        <p:grpSpPr>
          <a:xfrm rot="0">
            <a:off x="6414461" y="3263817"/>
            <a:ext cx="2951964" cy="1525988"/>
            <a:chOff x="914399" y="2914650"/>
            <a:chExt cx="2838451" cy="1466850"/>
          </a:xfrm>
        </p:grpSpPr>
        <p:sp>
          <p:nvSpPr>
            <p:cNvPr id="64" name="椭圆 63"/>
            <p:cNvSpPr/>
            <p:nvPr>
              <p:custDataLst>
                <p:tags r:id="rId2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65" name="五角星 64"/>
            <p:cNvSpPr/>
            <p:nvPr>
              <p:custDataLst>
                <p:tags r:id="rId2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E</a:t>
              </a:r>
              <a:endParaRPr lang="zh-CN" altLang="en-US" dirty="0">
                <a:solidFill>
                  <a:schemeClr val="accent1"/>
                </a:solidFill>
              </a:endParaRPr>
            </a:p>
          </p:txBody>
        </p:sp>
        <p:cxnSp>
          <p:nvCxnSpPr>
            <p:cNvPr id="66" name="直接连接符 65"/>
            <p:cNvCxnSpPr/>
            <p:nvPr>
              <p:custDataLst>
                <p:tags r:id="rId2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27"/>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依赖注入</a:t>
              </a:r>
              <a:endParaRPr lang="zh-CN" altLang="en-US" dirty="0"/>
            </a:p>
          </p:txBody>
        </p:sp>
      </p:grpSp>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Java 依赖注入标准</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p:cNvPicPr>
            <a:picLocks noChangeAspect="1"/>
          </p:cNvPicPr>
          <p:nvPr/>
        </p:nvPicPr>
        <p:blipFill>
          <a:blip r:embed="rId3"/>
          <a:stretch>
            <a:fillRect/>
          </a:stretch>
        </p:blipFill>
        <p:spPr>
          <a:xfrm>
            <a:off x="554990" y="1111250"/>
            <a:ext cx="7753350" cy="482917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Dagger2</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4" name="组合 13"/>
          <p:cNvGrpSpPr/>
          <p:nvPr>
            <p:custDataLst>
              <p:tags r:id="rId3"/>
            </p:custDataLst>
          </p:nvPr>
        </p:nvGrpSpPr>
        <p:grpSpPr>
          <a:xfrm>
            <a:off x="854710" y="1676400"/>
            <a:ext cx="7138670" cy="1309370"/>
            <a:chOff x="2428712" y="1810115"/>
            <a:chExt cx="5043241" cy="925068"/>
          </a:xfrm>
        </p:grpSpPr>
        <p:sp>
          <p:nvSpPr>
            <p:cNvPr id="7" name="任意多边形 6"/>
            <p:cNvSpPr/>
            <p:nvPr>
              <p:custDataLst>
                <p:tags r:id="rId4"/>
              </p:custDataLst>
            </p:nvPr>
          </p:nvSpPr>
          <p:spPr>
            <a:xfrm>
              <a:off x="3194956" y="1966325"/>
              <a:ext cx="4276997" cy="612648"/>
            </a:xfrm>
            <a:custGeom>
              <a:avLst/>
              <a:gdLst>
                <a:gd name="connsiteX0" fmla="*/ 3230880 w 3695700"/>
                <a:gd name="connsiteY0" fmla="*/ 0 h 612648"/>
                <a:gd name="connsiteX1" fmla="*/ 3230886 w 3695700"/>
                <a:gd name="connsiteY1" fmla="*/ 1 h 612648"/>
                <a:gd name="connsiteX2" fmla="*/ 3238500 w 3695700"/>
                <a:gd name="connsiteY2" fmla="*/ 1 h 612648"/>
                <a:gd name="connsiteX3" fmla="*/ 3238500 w 3695700"/>
                <a:gd name="connsiteY3" fmla="*/ 1345 h 612648"/>
                <a:gd name="connsiteX4" fmla="*/ 3291776 w 3695700"/>
                <a:gd name="connsiteY4" fmla="*/ 10747 h 612648"/>
                <a:gd name="connsiteX5" fmla="*/ 3352672 w 3695700"/>
                <a:gd name="connsiteY5" fmla="*/ 37591 h 612648"/>
                <a:gd name="connsiteX6" fmla="*/ 3677412 w 3695700"/>
                <a:gd name="connsiteY6" fmla="*/ 268732 h 612648"/>
                <a:gd name="connsiteX7" fmla="*/ 3677412 w 3695700"/>
                <a:gd name="connsiteY7" fmla="*/ 343915 h 612648"/>
                <a:gd name="connsiteX8" fmla="*/ 3352672 w 3695700"/>
                <a:gd name="connsiteY8" fmla="*/ 575030 h 612648"/>
                <a:gd name="connsiteX9" fmla="*/ 3259054 w 3695700"/>
                <a:gd name="connsiteY9" fmla="*/ 609036 h 612648"/>
                <a:gd name="connsiteX10" fmla="*/ 3238500 w 3695700"/>
                <a:gd name="connsiteY10" fmla="*/ 611670 h 612648"/>
                <a:gd name="connsiteX11" fmla="*/ 3238500 w 3695700"/>
                <a:gd name="connsiteY11" fmla="*/ 612648 h 612648"/>
                <a:gd name="connsiteX12" fmla="*/ 0 w 3695700"/>
                <a:gd name="connsiteY12" fmla="*/ 612648 h 612648"/>
                <a:gd name="connsiteX13" fmla="*/ 0 w 3695700"/>
                <a:gd name="connsiteY13" fmla="*/ 1 h 612648"/>
                <a:gd name="connsiteX14" fmla="*/ 3230880 w 3695700"/>
                <a:gd name="connsiteY14" fmla="*/ 1 h 6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5700" h="612648">
                  <a:moveTo>
                    <a:pt x="3230880" y="0"/>
                  </a:moveTo>
                  <a:lnTo>
                    <a:pt x="3230886" y="1"/>
                  </a:lnTo>
                  <a:lnTo>
                    <a:pt x="3238500" y="1"/>
                  </a:lnTo>
                  <a:lnTo>
                    <a:pt x="3238500" y="1345"/>
                  </a:lnTo>
                  <a:lnTo>
                    <a:pt x="3291776" y="10747"/>
                  </a:lnTo>
                  <a:cubicBezTo>
                    <a:pt x="3314096" y="17462"/>
                    <a:pt x="3336416" y="26860"/>
                    <a:pt x="3352672" y="37591"/>
                  </a:cubicBezTo>
                  <a:cubicBezTo>
                    <a:pt x="3352672" y="37591"/>
                    <a:pt x="3352672" y="37591"/>
                    <a:pt x="3677412" y="268732"/>
                  </a:cubicBezTo>
                  <a:cubicBezTo>
                    <a:pt x="3701796" y="290195"/>
                    <a:pt x="3701796" y="322452"/>
                    <a:pt x="3677412" y="343915"/>
                  </a:cubicBezTo>
                  <a:cubicBezTo>
                    <a:pt x="3677412" y="343915"/>
                    <a:pt x="3677412" y="343915"/>
                    <a:pt x="3352672" y="575030"/>
                  </a:cubicBezTo>
                  <a:cubicBezTo>
                    <a:pt x="3328288" y="587117"/>
                    <a:pt x="3290260" y="602233"/>
                    <a:pt x="3259054" y="609036"/>
                  </a:cubicBezTo>
                  <a:lnTo>
                    <a:pt x="3238500" y="611670"/>
                  </a:lnTo>
                  <a:lnTo>
                    <a:pt x="3238500" y="612648"/>
                  </a:lnTo>
                  <a:lnTo>
                    <a:pt x="0" y="612648"/>
                  </a:lnTo>
                  <a:lnTo>
                    <a:pt x="0" y="1"/>
                  </a:lnTo>
                  <a:lnTo>
                    <a:pt x="3230880" y="1"/>
                  </a:lnTo>
                  <a:close/>
                </a:path>
              </a:pathLst>
            </a:custGeom>
            <a:solidFill>
              <a:schemeClr val="accent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smtClean="0">
                  <a:solidFill>
                    <a:schemeClr val="bg1"/>
                  </a:solidFill>
                </a:rPr>
                <a:t>Dagger2 是一个依赖注入框架，依赖注入的目的就是为了给需求方在合适的时候注入依赖</a:t>
              </a:r>
              <a:endParaRPr lang="da-DK" altLang="zh-HK" smtClean="0">
                <a:solidFill>
                  <a:schemeClr val="bg1"/>
                </a:solidFill>
              </a:endParaRPr>
            </a:p>
          </p:txBody>
        </p:sp>
        <p:sp>
          <p:nvSpPr>
            <p:cNvPr id="8" name="Freeform 3"/>
            <p:cNvSpPr/>
            <p:nvPr>
              <p:custDataLst>
                <p:tags r:id="rId5"/>
              </p:custDataLst>
            </p:nvPr>
          </p:nvSpPr>
          <p:spPr>
            <a:xfrm>
              <a:off x="2428712" y="1810115"/>
              <a:ext cx="925068" cy="925068"/>
            </a:xfrm>
            <a:custGeom>
              <a:avLst/>
              <a:gdLst>
                <a:gd name="connsiteX0" fmla="*/ 36576 w 925068"/>
                <a:gd name="connsiteY0" fmla="*/ 462534 h 925068"/>
                <a:gd name="connsiteX1" fmla="*/ 462534 w 925068"/>
                <a:gd name="connsiteY1" fmla="*/ 36576 h 925068"/>
                <a:gd name="connsiteX2" fmla="*/ 888492 w 925068"/>
                <a:gd name="connsiteY2" fmla="*/ 462534 h 925068"/>
                <a:gd name="connsiteX3" fmla="*/ 462534 w 925068"/>
                <a:gd name="connsiteY3" fmla="*/ 888492 h 925068"/>
                <a:gd name="connsiteX4" fmla="*/ 36576 w 925068"/>
                <a:gd name="connsiteY4" fmla="*/ 462534 h 9250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5068" h="925068">
                  <a:moveTo>
                    <a:pt x="36576" y="462534"/>
                  </a:moveTo>
                  <a:cubicBezTo>
                    <a:pt x="36576" y="227330"/>
                    <a:pt x="227279" y="36576"/>
                    <a:pt x="462534" y="36576"/>
                  </a:cubicBezTo>
                  <a:cubicBezTo>
                    <a:pt x="697737" y="36576"/>
                    <a:pt x="888492" y="227330"/>
                    <a:pt x="888492" y="462534"/>
                  </a:cubicBezTo>
                  <a:cubicBezTo>
                    <a:pt x="888492" y="697789"/>
                    <a:pt x="697737" y="888492"/>
                    <a:pt x="462534" y="888492"/>
                  </a:cubicBezTo>
                  <a:cubicBezTo>
                    <a:pt x="227279" y="888492"/>
                    <a:pt x="36576" y="697789"/>
                    <a:pt x="36576" y="462534"/>
                  </a:cubicBezTo>
                </a:path>
              </a:pathLst>
            </a:custGeom>
            <a:solidFill>
              <a:srgbClr val="FFFFFF"/>
            </a:solidFill>
            <a:ln w="762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accent1"/>
                  </a:solidFill>
                </a:rPr>
                <a:t>01</a:t>
              </a:r>
              <a:endParaRPr lang="zh-CN" altLang="en-US" sz="3200" dirty="0">
                <a:solidFill>
                  <a:schemeClr val="accent1"/>
                </a:solidFill>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@Inject </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5" name="等腰三角形 4"/>
          <p:cNvSpPr/>
          <p:nvPr>
            <p:custDataLst>
              <p:tags r:id="rId3"/>
            </p:custDataLst>
          </p:nvPr>
        </p:nvSpPr>
        <p:spPr>
          <a:xfrm>
            <a:off x="2369820" y="1758315"/>
            <a:ext cx="1464945" cy="1263015"/>
          </a:xfrm>
          <a:prstGeom prst="triangle">
            <a:avLst/>
          </a:prstGeom>
          <a:solidFill>
            <a:schemeClr val="accent1">
              <a:lumMod val="60000"/>
              <a:lumOff val="40000"/>
            </a:schemeClr>
          </a:solidFill>
        </p:spPr>
        <p:txBody>
          <a:bodyPr rot="0" spcFirstLastPara="0" vertOverflow="overflow" horzOverflow="overflow" vert="horz" wrap="square" lIns="91440" tIns="45720" rIns="91440" bIns="216000" numCol="1" spcCol="0" rtlCol="0" fromWordArt="0" anchor="ctr" anchorCtr="0" forceAA="0" compatLnSpc="1">
            <a:noAutofit/>
          </a:bodyPr>
          <a:p>
            <a:pPr algn="ctr"/>
            <a:r>
              <a:rPr lang="en-US" altLang="zh-CN" sz="3600" b="1" dirty="0">
                <a:solidFill>
                  <a:schemeClr val="bg1"/>
                </a:solidFill>
                <a:sym typeface="Arial" panose="020B0604020202020204" pitchFamily="34" charset="0"/>
              </a:rPr>
              <a:t>01</a:t>
            </a:r>
            <a:endParaRPr lang="zh-CN" altLang="en-US" sz="3600" b="1" dirty="0" err="1">
              <a:solidFill>
                <a:schemeClr val="bg1"/>
              </a:solidFill>
              <a:sym typeface="Arial" panose="020B0604020202020204" pitchFamily="34" charset="0"/>
            </a:endParaRPr>
          </a:p>
        </p:txBody>
      </p:sp>
      <p:sp>
        <p:nvSpPr>
          <p:cNvPr id="6" name="任意多边形 5"/>
          <p:cNvSpPr/>
          <p:nvPr>
            <p:custDataLst>
              <p:tags r:id="rId4"/>
            </p:custDataLst>
          </p:nvPr>
        </p:nvSpPr>
        <p:spPr>
          <a:xfrm>
            <a:off x="3496945" y="2338705"/>
            <a:ext cx="5593080" cy="681990"/>
          </a:xfrm>
          <a:custGeom>
            <a:avLst/>
            <a:gdLst>
              <a:gd name="connsiteX0" fmla="*/ 0 w 5592936"/>
              <a:gd name="connsiteY0" fmla="*/ 0 h 682172"/>
              <a:gd name="connsiteX1" fmla="*/ 5592936 w 5592936"/>
              <a:gd name="connsiteY1" fmla="*/ 0 h 682172"/>
              <a:gd name="connsiteX2" fmla="*/ 5592936 w 5592936"/>
              <a:gd name="connsiteY2" fmla="*/ 682172 h 682172"/>
              <a:gd name="connsiteX3" fmla="*/ 395660 w 5592936"/>
              <a:gd name="connsiteY3" fmla="*/ 682172 h 682172"/>
            </a:gdLst>
            <a:ahLst/>
            <a:cxnLst>
              <a:cxn ang="0">
                <a:pos x="connsiteX0" y="connsiteY0"/>
              </a:cxn>
              <a:cxn ang="0">
                <a:pos x="connsiteX1" y="connsiteY1"/>
              </a:cxn>
              <a:cxn ang="0">
                <a:pos x="connsiteX2" y="connsiteY2"/>
              </a:cxn>
              <a:cxn ang="0">
                <a:pos x="connsiteX3" y="connsiteY3"/>
              </a:cxn>
            </a:cxnLst>
            <a:rect l="l" t="t" r="r" b="b"/>
            <a:pathLst>
              <a:path w="5592936" h="682172">
                <a:moveTo>
                  <a:pt x="0" y="0"/>
                </a:moveTo>
                <a:lnTo>
                  <a:pt x="5592936" y="0"/>
                </a:lnTo>
                <a:lnTo>
                  <a:pt x="5592936" y="682172"/>
                </a:lnTo>
                <a:lnTo>
                  <a:pt x="395660" y="682172"/>
                </a:lnTo>
                <a:close/>
              </a:path>
            </a:pathLst>
          </a:custGeom>
          <a:solidFill>
            <a:schemeClr val="accent1"/>
          </a:solidFill>
        </p:spPr>
        <p:txBody>
          <a:bodyPr rot="0" spcFirstLastPara="0" vertOverflow="overflow" horzOverflow="overflow" vert="horz" wrap="square" lIns="360000" tIns="45720" rIns="91440" bIns="45720" numCol="1" spcCol="0" rtlCol="0" fromWordArt="0" anchor="ctr" anchorCtr="0" forceAA="0" compatLnSpc="1">
            <a:normAutofit/>
          </a:bodyPr>
          <a:p>
            <a:pPr algn="just"/>
            <a:r>
              <a:rPr lang="zh-CN" altLang="en-US">
                <a:solidFill>
                  <a:schemeClr val="bg1"/>
                </a:solidFill>
              </a:rPr>
              <a:t>@Inject 给一个类的相应的属性做标记时，说明了它是一个依赖需求方，需要一些依赖。</a:t>
            </a:r>
            <a:endParaRPr lang="da-DK" altLang="zh-CN" dirty="0">
              <a:solidFill>
                <a:schemeClr val="bg1"/>
              </a:solidFill>
              <a:sym typeface="Arial" panose="020B0604020202020204" pitchFamily="34" charset="0"/>
            </a:endParaRPr>
          </a:p>
        </p:txBody>
      </p:sp>
      <p:sp>
        <p:nvSpPr>
          <p:cNvPr id="18" name="等腰三角形 17"/>
          <p:cNvSpPr/>
          <p:nvPr>
            <p:custDataLst>
              <p:tags r:id="rId5"/>
            </p:custDataLst>
          </p:nvPr>
        </p:nvSpPr>
        <p:spPr>
          <a:xfrm>
            <a:off x="3101975" y="3837305"/>
            <a:ext cx="1464945" cy="1263015"/>
          </a:xfrm>
          <a:prstGeom prst="triangle">
            <a:avLst/>
          </a:prstGeom>
          <a:solidFill>
            <a:schemeClr val="accent2">
              <a:lumMod val="40000"/>
              <a:lumOff val="60000"/>
            </a:schemeClr>
          </a:solidFill>
        </p:spPr>
        <p:txBody>
          <a:bodyPr rot="0" spcFirstLastPara="0" vertOverflow="overflow" horzOverflow="overflow" vert="horz" wrap="square" lIns="91440" tIns="45720" rIns="91440" bIns="216000" numCol="1" spcCol="0" rtlCol="0" fromWordArt="0" anchor="ctr" anchorCtr="0" forceAA="0" compatLnSpc="1">
            <a:noAutofit/>
          </a:bodyPr>
          <a:p>
            <a:pPr algn="ctr"/>
            <a:r>
              <a:rPr lang="en-US" altLang="zh-CN" sz="3600" b="1" dirty="0">
                <a:solidFill>
                  <a:schemeClr val="bg1"/>
                </a:solidFill>
                <a:sym typeface="Arial" panose="020B0604020202020204" pitchFamily="34" charset="0"/>
              </a:rPr>
              <a:t>02</a:t>
            </a:r>
            <a:endParaRPr lang="zh-CN" altLang="en-US" sz="3600" b="1" dirty="0" err="1">
              <a:solidFill>
                <a:schemeClr val="bg1"/>
              </a:solidFill>
              <a:sym typeface="Arial" panose="020B0604020202020204" pitchFamily="34" charset="0"/>
            </a:endParaRPr>
          </a:p>
        </p:txBody>
      </p:sp>
      <p:sp>
        <p:nvSpPr>
          <p:cNvPr id="19" name="任意多边形 18"/>
          <p:cNvSpPr/>
          <p:nvPr>
            <p:custDataLst>
              <p:tags r:id="rId6"/>
            </p:custDataLst>
          </p:nvPr>
        </p:nvSpPr>
        <p:spPr>
          <a:xfrm>
            <a:off x="4229100" y="4417695"/>
            <a:ext cx="5593080" cy="681990"/>
          </a:xfrm>
          <a:custGeom>
            <a:avLst/>
            <a:gdLst>
              <a:gd name="connsiteX0" fmla="*/ 0 w 5592936"/>
              <a:gd name="connsiteY0" fmla="*/ 0 h 682172"/>
              <a:gd name="connsiteX1" fmla="*/ 5592936 w 5592936"/>
              <a:gd name="connsiteY1" fmla="*/ 0 h 682172"/>
              <a:gd name="connsiteX2" fmla="*/ 5592936 w 5592936"/>
              <a:gd name="connsiteY2" fmla="*/ 682172 h 682172"/>
              <a:gd name="connsiteX3" fmla="*/ 395660 w 5592936"/>
              <a:gd name="connsiteY3" fmla="*/ 682172 h 682172"/>
            </a:gdLst>
            <a:ahLst/>
            <a:cxnLst>
              <a:cxn ang="0">
                <a:pos x="connsiteX0" y="connsiteY0"/>
              </a:cxn>
              <a:cxn ang="0">
                <a:pos x="connsiteX1" y="connsiteY1"/>
              </a:cxn>
              <a:cxn ang="0">
                <a:pos x="connsiteX2" y="connsiteY2"/>
              </a:cxn>
              <a:cxn ang="0">
                <a:pos x="connsiteX3" y="connsiteY3"/>
              </a:cxn>
            </a:cxnLst>
            <a:rect l="l" t="t" r="r" b="b"/>
            <a:pathLst>
              <a:path w="5592936" h="682172">
                <a:moveTo>
                  <a:pt x="0" y="0"/>
                </a:moveTo>
                <a:lnTo>
                  <a:pt x="5592936" y="0"/>
                </a:lnTo>
                <a:lnTo>
                  <a:pt x="5592936" y="682172"/>
                </a:lnTo>
                <a:lnTo>
                  <a:pt x="395660" y="682172"/>
                </a:lnTo>
                <a:close/>
              </a:path>
            </a:pathLst>
          </a:custGeom>
          <a:solidFill>
            <a:schemeClr val="accent2"/>
          </a:solidFill>
        </p:spPr>
        <p:txBody>
          <a:bodyPr rot="0" spcFirstLastPara="0" vertOverflow="overflow" horzOverflow="overflow" vert="horz" wrap="square" lIns="360000" tIns="45720" rIns="91440" bIns="45720" numCol="1" spcCol="0" rtlCol="0" fromWordArt="0" anchor="ctr" anchorCtr="0" forceAA="0" compatLnSpc="1">
            <a:normAutofit/>
          </a:bodyPr>
          <a:p>
            <a:pPr algn="just"/>
            <a:r>
              <a:rPr lang="zh-CN" altLang="en-US">
                <a:solidFill>
                  <a:schemeClr val="bg1"/>
                </a:solidFill>
              </a:rPr>
              <a:t>@Inject 给一个类的构造方法进行注解时，表明了它能提供依赖的能力。</a:t>
            </a:r>
            <a:endParaRPr lang="da-DK" altLang="zh-CN" dirty="0">
              <a:solidFill>
                <a:schemeClr val="bg1"/>
              </a:solidFill>
              <a:sym typeface="Arial" panose="020B0604020202020204" pitchFamily="3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@Component</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6" name="Freeform 5"/>
          <p:cNvSpPr/>
          <p:nvPr>
            <p:custDataLst>
              <p:tags r:id="rId3"/>
            </p:custDataLst>
          </p:nvPr>
        </p:nvSpPr>
        <p:spPr bwMode="auto">
          <a:xfrm>
            <a:off x="7201048" y="2872226"/>
            <a:ext cx="1854052" cy="1645410"/>
          </a:xfrm>
          <a:custGeom>
            <a:avLst/>
            <a:gdLst>
              <a:gd name="T0" fmla="*/ 968 w 1002"/>
              <a:gd name="T1" fmla="*/ 33 h 892"/>
              <a:gd name="T2" fmla="*/ 797 w 1002"/>
              <a:gd name="T3" fmla="*/ 8 h 892"/>
              <a:gd name="T4" fmla="*/ 625 w 1002"/>
              <a:gd name="T5" fmla="*/ 1 h 892"/>
              <a:gd name="T6" fmla="*/ 505 w 1002"/>
              <a:gd name="T7" fmla="*/ 2 h 892"/>
              <a:gd name="T8" fmla="*/ 377 w 1002"/>
              <a:gd name="T9" fmla="*/ 1 h 892"/>
              <a:gd name="T10" fmla="*/ 205 w 1002"/>
              <a:gd name="T11" fmla="*/ 8 h 892"/>
              <a:gd name="T12" fmla="*/ 34 w 1002"/>
              <a:gd name="T13" fmla="*/ 33 h 892"/>
              <a:gd name="T14" fmla="*/ 0 w 1002"/>
              <a:gd name="T15" fmla="*/ 41 h 892"/>
              <a:gd name="T16" fmla="*/ 15 w 1002"/>
              <a:gd name="T17" fmla="*/ 176 h 892"/>
              <a:gd name="T18" fmla="*/ 75 w 1002"/>
              <a:gd name="T19" fmla="*/ 339 h 892"/>
              <a:gd name="T20" fmla="*/ 256 w 1002"/>
              <a:gd name="T21" fmla="*/ 479 h 892"/>
              <a:gd name="T22" fmla="*/ 324 w 1002"/>
              <a:gd name="T23" fmla="*/ 517 h 892"/>
              <a:gd name="T24" fmla="*/ 376 w 1002"/>
              <a:gd name="T25" fmla="*/ 572 h 892"/>
              <a:gd name="T26" fmla="*/ 400 w 1002"/>
              <a:gd name="T27" fmla="*/ 627 h 892"/>
              <a:gd name="T28" fmla="*/ 410 w 1002"/>
              <a:gd name="T29" fmla="*/ 687 h 892"/>
              <a:gd name="T30" fmla="*/ 411 w 1002"/>
              <a:gd name="T31" fmla="*/ 725 h 892"/>
              <a:gd name="T32" fmla="*/ 412 w 1002"/>
              <a:gd name="T33" fmla="*/ 852 h 892"/>
              <a:gd name="T34" fmla="*/ 404 w 1002"/>
              <a:gd name="T35" fmla="*/ 862 h 892"/>
              <a:gd name="T36" fmla="*/ 404 w 1002"/>
              <a:gd name="T37" fmla="*/ 880 h 892"/>
              <a:gd name="T38" fmla="*/ 426 w 1002"/>
              <a:gd name="T39" fmla="*/ 891 h 892"/>
              <a:gd name="T40" fmla="*/ 507 w 1002"/>
              <a:gd name="T41" fmla="*/ 891 h 892"/>
              <a:gd name="T42" fmla="*/ 507 w 1002"/>
              <a:gd name="T43" fmla="*/ 891 h 892"/>
              <a:gd name="T44" fmla="*/ 576 w 1002"/>
              <a:gd name="T45" fmla="*/ 891 h 892"/>
              <a:gd name="T46" fmla="*/ 598 w 1002"/>
              <a:gd name="T47" fmla="*/ 880 h 892"/>
              <a:gd name="T48" fmla="*/ 598 w 1002"/>
              <a:gd name="T49" fmla="*/ 862 h 892"/>
              <a:gd name="T50" fmla="*/ 590 w 1002"/>
              <a:gd name="T51" fmla="*/ 852 h 892"/>
              <a:gd name="T52" fmla="*/ 591 w 1002"/>
              <a:gd name="T53" fmla="*/ 725 h 892"/>
              <a:gd name="T54" fmla="*/ 592 w 1002"/>
              <a:gd name="T55" fmla="*/ 687 h 892"/>
              <a:gd name="T56" fmla="*/ 602 w 1002"/>
              <a:gd name="T57" fmla="*/ 627 h 892"/>
              <a:gd name="T58" fmla="*/ 626 w 1002"/>
              <a:gd name="T59" fmla="*/ 572 h 892"/>
              <a:gd name="T60" fmla="*/ 678 w 1002"/>
              <a:gd name="T61" fmla="*/ 517 h 892"/>
              <a:gd name="T62" fmla="*/ 746 w 1002"/>
              <a:gd name="T63" fmla="*/ 479 h 892"/>
              <a:gd name="T64" fmla="*/ 927 w 1002"/>
              <a:gd name="T65" fmla="*/ 339 h 892"/>
              <a:gd name="T66" fmla="*/ 987 w 1002"/>
              <a:gd name="T67" fmla="*/ 176 h 892"/>
              <a:gd name="T68" fmla="*/ 1002 w 1002"/>
              <a:gd name="T69" fmla="*/ 41 h 892"/>
              <a:gd name="T70" fmla="*/ 968 w 1002"/>
              <a:gd name="T71" fmla="*/ 3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2" h="892">
                <a:moveTo>
                  <a:pt x="968" y="33"/>
                </a:moveTo>
                <a:cubicBezTo>
                  <a:pt x="946" y="28"/>
                  <a:pt x="887" y="16"/>
                  <a:pt x="797" y="8"/>
                </a:cubicBezTo>
                <a:cubicBezTo>
                  <a:pt x="734" y="2"/>
                  <a:pt x="688" y="2"/>
                  <a:pt x="625" y="1"/>
                </a:cubicBezTo>
                <a:cubicBezTo>
                  <a:pt x="576" y="0"/>
                  <a:pt x="535" y="1"/>
                  <a:pt x="505" y="2"/>
                </a:cubicBezTo>
                <a:cubicBezTo>
                  <a:pt x="473" y="1"/>
                  <a:pt x="429" y="0"/>
                  <a:pt x="377" y="1"/>
                </a:cubicBezTo>
                <a:cubicBezTo>
                  <a:pt x="312" y="2"/>
                  <a:pt x="267" y="2"/>
                  <a:pt x="205" y="8"/>
                </a:cubicBezTo>
                <a:cubicBezTo>
                  <a:pt x="115" y="16"/>
                  <a:pt x="57" y="28"/>
                  <a:pt x="34" y="33"/>
                </a:cubicBezTo>
                <a:cubicBezTo>
                  <a:pt x="20" y="36"/>
                  <a:pt x="8" y="39"/>
                  <a:pt x="0" y="41"/>
                </a:cubicBezTo>
                <a:cubicBezTo>
                  <a:pt x="0" y="75"/>
                  <a:pt x="3" y="122"/>
                  <a:pt x="15" y="176"/>
                </a:cubicBezTo>
                <a:cubicBezTo>
                  <a:pt x="28" y="235"/>
                  <a:pt x="39" y="287"/>
                  <a:pt x="75" y="339"/>
                </a:cubicBezTo>
                <a:cubicBezTo>
                  <a:pt x="121" y="405"/>
                  <a:pt x="199" y="457"/>
                  <a:pt x="256" y="479"/>
                </a:cubicBezTo>
                <a:cubicBezTo>
                  <a:pt x="266" y="483"/>
                  <a:pt x="294" y="494"/>
                  <a:pt x="324" y="517"/>
                </a:cubicBezTo>
                <a:cubicBezTo>
                  <a:pt x="356" y="541"/>
                  <a:pt x="372" y="565"/>
                  <a:pt x="376" y="572"/>
                </a:cubicBezTo>
                <a:cubicBezTo>
                  <a:pt x="390" y="595"/>
                  <a:pt x="396" y="615"/>
                  <a:pt x="400" y="627"/>
                </a:cubicBezTo>
                <a:cubicBezTo>
                  <a:pt x="406" y="650"/>
                  <a:pt x="408" y="670"/>
                  <a:pt x="410" y="687"/>
                </a:cubicBezTo>
                <a:cubicBezTo>
                  <a:pt x="411" y="704"/>
                  <a:pt x="411" y="718"/>
                  <a:pt x="411" y="725"/>
                </a:cubicBezTo>
                <a:cubicBezTo>
                  <a:pt x="412" y="760"/>
                  <a:pt x="412" y="803"/>
                  <a:pt x="412" y="852"/>
                </a:cubicBezTo>
                <a:cubicBezTo>
                  <a:pt x="410" y="854"/>
                  <a:pt x="406" y="857"/>
                  <a:pt x="404" y="862"/>
                </a:cubicBezTo>
                <a:cubicBezTo>
                  <a:pt x="403" y="864"/>
                  <a:pt x="400" y="872"/>
                  <a:pt x="404" y="880"/>
                </a:cubicBezTo>
                <a:cubicBezTo>
                  <a:pt x="408" y="887"/>
                  <a:pt x="416" y="892"/>
                  <a:pt x="426" y="891"/>
                </a:cubicBezTo>
                <a:cubicBezTo>
                  <a:pt x="453" y="891"/>
                  <a:pt x="480" y="891"/>
                  <a:pt x="507" y="891"/>
                </a:cubicBezTo>
                <a:cubicBezTo>
                  <a:pt x="507" y="891"/>
                  <a:pt x="507" y="891"/>
                  <a:pt x="507" y="891"/>
                </a:cubicBezTo>
                <a:cubicBezTo>
                  <a:pt x="530" y="891"/>
                  <a:pt x="553" y="891"/>
                  <a:pt x="576" y="891"/>
                </a:cubicBezTo>
                <a:cubicBezTo>
                  <a:pt x="586" y="892"/>
                  <a:pt x="594" y="887"/>
                  <a:pt x="598" y="880"/>
                </a:cubicBezTo>
                <a:cubicBezTo>
                  <a:pt x="602" y="872"/>
                  <a:pt x="599" y="864"/>
                  <a:pt x="598" y="862"/>
                </a:cubicBezTo>
                <a:cubicBezTo>
                  <a:pt x="596" y="857"/>
                  <a:pt x="592" y="854"/>
                  <a:pt x="590" y="852"/>
                </a:cubicBezTo>
                <a:cubicBezTo>
                  <a:pt x="590" y="803"/>
                  <a:pt x="591" y="760"/>
                  <a:pt x="591" y="725"/>
                </a:cubicBezTo>
                <a:cubicBezTo>
                  <a:pt x="591" y="718"/>
                  <a:pt x="591" y="704"/>
                  <a:pt x="592" y="687"/>
                </a:cubicBezTo>
                <a:cubicBezTo>
                  <a:pt x="594" y="670"/>
                  <a:pt x="596" y="650"/>
                  <a:pt x="602" y="627"/>
                </a:cubicBezTo>
                <a:cubicBezTo>
                  <a:pt x="606" y="615"/>
                  <a:pt x="612" y="595"/>
                  <a:pt x="626" y="572"/>
                </a:cubicBezTo>
                <a:cubicBezTo>
                  <a:pt x="630" y="565"/>
                  <a:pt x="646" y="541"/>
                  <a:pt x="678" y="517"/>
                </a:cubicBezTo>
                <a:cubicBezTo>
                  <a:pt x="708" y="494"/>
                  <a:pt x="736" y="483"/>
                  <a:pt x="746" y="479"/>
                </a:cubicBezTo>
                <a:cubicBezTo>
                  <a:pt x="803" y="457"/>
                  <a:pt x="881" y="405"/>
                  <a:pt x="927" y="339"/>
                </a:cubicBezTo>
                <a:cubicBezTo>
                  <a:pt x="963" y="287"/>
                  <a:pt x="974" y="235"/>
                  <a:pt x="987" y="176"/>
                </a:cubicBezTo>
                <a:cubicBezTo>
                  <a:pt x="999" y="122"/>
                  <a:pt x="1002" y="75"/>
                  <a:pt x="1002" y="41"/>
                </a:cubicBezTo>
                <a:cubicBezTo>
                  <a:pt x="994" y="39"/>
                  <a:pt x="982" y="36"/>
                  <a:pt x="968" y="33"/>
                </a:cubicBez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 name="Freeform 6"/>
          <p:cNvSpPr/>
          <p:nvPr>
            <p:custDataLst>
              <p:tags r:id="rId4"/>
            </p:custDataLst>
          </p:nvPr>
        </p:nvSpPr>
        <p:spPr bwMode="auto">
          <a:xfrm>
            <a:off x="7201048" y="2872226"/>
            <a:ext cx="1854052" cy="1645410"/>
          </a:xfrm>
          <a:custGeom>
            <a:avLst/>
            <a:gdLst>
              <a:gd name="T0" fmla="*/ 968 w 1002"/>
              <a:gd name="T1" fmla="*/ 33 h 892"/>
              <a:gd name="T2" fmla="*/ 797 w 1002"/>
              <a:gd name="T3" fmla="*/ 8 h 892"/>
              <a:gd name="T4" fmla="*/ 625 w 1002"/>
              <a:gd name="T5" fmla="*/ 1 h 892"/>
              <a:gd name="T6" fmla="*/ 505 w 1002"/>
              <a:gd name="T7" fmla="*/ 2 h 892"/>
              <a:gd name="T8" fmla="*/ 377 w 1002"/>
              <a:gd name="T9" fmla="*/ 1 h 892"/>
              <a:gd name="T10" fmla="*/ 205 w 1002"/>
              <a:gd name="T11" fmla="*/ 8 h 892"/>
              <a:gd name="T12" fmla="*/ 34 w 1002"/>
              <a:gd name="T13" fmla="*/ 33 h 892"/>
              <a:gd name="T14" fmla="*/ 0 w 1002"/>
              <a:gd name="T15" fmla="*/ 41 h 892"/>
              <a:gd name="T16" fmla="*/ 15 w 1002"/>
              <a:gd name="T17" fmla="*/ 176 h 892"/>
              <a:gd name="T18" fmla="*/ 75 w 1002"/>
              <a:gd name="T19" fmla="*/ 339 h 892"/>
              <a:gd name="T20" fmla="*/ 256 w 1002"/>
              <a:gd name="T21" fmla="*/ 479 h 892"/>
              <a:gd name="T22" fmla="*/ 324 w 1002"/>
              <a:gd name="T23" fmla="*/ 517 h 892"/>
              <a:gd name="T24" fmla="*/ 376 w 1002"/>
              <a:gd name="T25" fmla="*/ 572 h 892"/>
              <a:gd name="T26" fmla="*/ 400 w 1002"/>
              <a:gd name="T27" fmla="*/ 627 h 892"/>
              <a:gd name="T28" fmla="*/ 410 w 1002"/>
              <a:gd name="T29" fmla="*/ 687 h 892"/>
              <a:gd name="T30" fmla="*/ 411 w 1002"/>
              <a:gd name="T31" fmla="*/ 725 h 892"/>
              <a:gd name="T32" fmla="*/ 412 w 1002"/>
              <a:gd name="T33" fmla="*/ 852 h 892"/>
              <a:gd name="T34" fmla="*/ 404 w 1002"/>
              <a:gd name="T35" fmla="*/ 862 h 892"/>
              <a:gd name="T36" fmla="*/ 404 w 1002"/>
              <a:gd name="T37" fmla="*/ 880 h 892"/>
              <a:gd name="T38" fmla="*/ 426 w 1002"/>
              <a:gd name="T39" fmla="*/ 891 h 892"/>
              <a:gd name="T40" fmla="*/ 507 w 1002"/>
              <a:gd name="T41" fmla="*/ 891 h 892"/>
              <a:gd name="T42" fmla="*/ 507 w 1002"/>
              <a:gd name="T43" fmla="*/ 891 h 892"/>
              <a:gd name="T44" fmla="*/ 576 w 1002"/>
              <a:gd name="T45" fmla="*/ 891 h 892"/>
              <a:gd name="T46" fmla="*/ 598 w 1002"/>
              <a:gd name="T47" fmla="*/ 880 h 892"/>
              <a:gd name="T48" fmla="*/ 598 w 1002"/>
              <a:gd name="T49" fmla="*/ 862 h 892"/>
              <a:gd name="T50" fmla="*/ 590 w 1002"/>
              <a:gd name="T51" fmla="*/ 852 h 892"/>
              <a:gd name="T52" fmla="*/ 591 w 1002"/>
              <a:gd name="T53" fmla="*/ 725 h 892"/>
              <a:gd name="T54" fmla="*/ 592 w 1002"/>
              <a:gd name="T55" fmla="*/ 687 h 892"/>
              <a:gd name="T56" fmla="*/ 602 w 1002"/>
              <a:gd name="T57" fmla="*/ 627 h 892"/>
              <a:gd name="T58" fmla="*/ 626 w 1002"/>
              <a:gd name="T59" fmla="*/ 572 h 892"/>
              <a:gd name="T60" fmla="*/ 678 w 1002"/>
              <a:gd name="T61" fmla="*/ 517 h 892"/>
              <a:gd name="T62" fmla="*/ 746 w 1002"/>
              <a:gd name="T63" fmla="*/ 479 h 892"/>
              <a:gd name="T64" fmla="*/ 927 w 1002"/>
              <a:gd name="T65" fmla="*/ 339 h 892"/>
              <a:gd name="T66" fmla="*/ 987 w 1002"/>
              <a:gd name="T67" fmla="*/ 176 h 892"/>
              <a:gd name="T68" fmla="*/ 1002 w 1002"/>
              <a:gd name="T69" fmla="*/ 41 h 892"/>
              <a:gd name="T70" fmla="*/ 968 w 1002"/>
              <a:gd name="T71" fmla="*/ 3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2" h="892">
                <a:moveTo>
                  <a:pt x="968" y="33"/>
                </a:moveTo>
                <a:cubicBezTo>
                  <a:pt x="946" y="28"/>
                  <a:pt x="887" y="16"/>
                  <a:pt x="797" y="8"/>
                </a:cubicBezTo>
                <a:cubicBezTo>
                  <a:pt x="734" y="2"/>
                  <a:pt x="688" y="2"/>
                  <a:pt x="625" y="1"/>
                </a:cubicBezTo>
                <a:cubicBezTo>
                  <a:pt x="576" y="0"/>
                  <a:pt x="535" y="1"/>
                  <a:pt x="505" y="2"/>
                </a:cubicBezTo>
                <a:cubicBezTo>
                  <a:pt x="473" y="1"/>
                  <a:pt x="429" y="0"/>
                  <a:pt x="377" y="1"/>
                </a:cubicBezTo>
                <a:cubicBezTo>
                  <a:pt x="312" y="2"/>
                  <a:pt x="267" y="2"/>
                  <a:pt x="205" y="8"/>
                </a:cubicBezTo>
                <a:cubicBezTo>
                  <a:pt x="115" y="16"/>
                  <a:pt x="57" y="28"/>
                  <a:pt x="34" y="33"/>
                </a:cubicBezTo>
                <a:cubicBezTo>
                  <a:pt x="20" y="36"/>
                  <a:pt x="8" y="39"/>
                  <a:pt x="0" y="41"/>
                </a:cubicBezTo>
                <a:cubicBezTo>
                  <a:pt x="0" y="75"/>
                  <a:pt x="3" y="122"/>
                  <a:pt x="15" y="176"/>
                </a:cubicBezTo>
                <a:cubicBezTo>
                  <a:pt x="28" y="235"/>
                  <a:pt x="39" y="287"/>
                  <a:pt x="75" y="339"/>
                </a:cubicBezTo>
                <a:cubicBezTo>
                  <a:pt x="121" y="405"/>
                  <a:pt x="199" y="457"/>
                  <a:pt x="256" y="479"/>
                </a:cubicBezTo>
                <a:cubicBezTo>
                  <a:pt x="266" y="483"/>
                  <a:pt x="294" y="494"/>
                  <a:pt x="324" y="517"/>
                </a:cubicBezTo>
                <a:cubicBezTo>
                  <a:pt x="356" y="541"/>
                  <a:pt x="372" y="565"/>
                  <a:pt x="376" y="572"/>
                </a:cubicBezTo>
                <a:cubicBezTo>
                  <a:pt x="390" y="595"/>
                  <a:pt x="396" y="615"/>
                  <a:pt x="400" y="627"/>
                </a:cubicBezTo>
                <a:cubicBezTo>
                  <a:pt x="406" y="650"/>
                  <a:pt x="408" y="670"/>
                  <a:pt x="410" y="687"/>
                </a:cubicBezTo>
                <a:cubicBezTo>
                  <a:pt x="411" y="704"/>
                  <a:pt x="411" y="718"/>
                  <a:pt x="411" y="725"/>
                </a:cubicBezTo>
                <a:cubicBezTo>
                  <a:pt x="412" y="760"/>
                  <a:pt x="412" y="803"/>
                  <a:pt x="412" y="852"/>
                </a:cubicBezTo>
                <a:cubicBezTo>
                  <a:pt x="410" y="854"/>
                  <a:pt x="406" y="857"/>
                  <a:pt x="404" y="862"/>
                </a:cubicBezTo>
                <a:cubicBezTo>
                  <a:pt x="403" y="864"/>
                  <a:pt x="400" y="872"/>
                  <a:pt x="404" y="880"/>
                </a:cubicBezTo>
                <a:cubicBezTo>
                  <a:pt x="408" y="887"/>
                  <a:pt x="416" y="892"/>
                  <a:pt x="426" y="891"/>
                </a:cubicBezTo>
                <a:cubicBezTo>
                  <a:pt x="453" y="891"/>
                  <a:pt x="480" y="891"/>
                  <a:pt x="507" y="891"/>
                </a:cubicBezTo>
                <a:cubicBezTo>
                  <a:pt x="507" y="891"/>
                  <a:pt x="507" y="891"/>
                  <a:pt x="507" y="891"/>
                </a:cubicBezTo>
                <a:cubicBezTo>
                  <a:pt x="530" y="891"/>
                  <a:pt x="553" y="891"/>
                  <a:pt x="576" y="891"/>
                </a:cubicBezTo>
                <a:cubicBezTo>
                  <a:pt x="586" y="892"/>
                  <a:pt x="594" y="887"/>
                  <a:pt x="598" y="880"/>
                </a:cubicBezTo>
                <a:cubicBezTo>
                  <a:pt x="602" y="872"/>
                  <a:pt x="599" y="864"/>
                  <a:pt x="598" y="862"/>
                </a:cubicBezTo>
                <a:cubicBezTo>
                  <a:pt x="596" y="857"/>
                  <a:pt x="592" y="854"/>
                  <a:pt x="590" y="852"/>
                </a:cubicBezTo>
                <a:cubicBezTo>
                  <a:pt x="590" y="803"/>
                  <a:pt x="591" y="760"/>
                  <a:pt x="591" y="725"/>
                </a:cubicBezTo>
                <a:cubicBezTo>
                  <a:pt x="591" y="718"/>
                  <a:pt x="591" y="704"/>
                  <a:pt x="592" y="687"/>
                </a:cubicBezTo>
                <a:cubicBezTo>
                  <a:pt x="594" y="670"/>
                  <a:pt x="596" y="650"/>
                  <a:pt x="602" y="627"/>
                </a:cubicBezTo>
                <a:cubicBezTo>
                  <a:pt x="606" y="615"/>
                  <a:pt x="612" y="595"/>
                  <a:pt x="626" y="572"/>
                </a:cubicBezTo>
                <a:cubicBezTo>
                  <a:pt x="630" y="565"/>
                  <a:pt x="646" y="541"/>
                  <a:pt x="678" y="517"/>
                </a:cubicBezTo>
                <a:cubicBezTo>
                  <a:pt x="708" y="494"/>
                  <a:pt x="736" y="483"/>
                  <a:pt x="746" y="479"/>
                </a:cubicBezTo>
                <a:cubicBezTo>
                  <a:pt x="803" y="457"/>
                  <a:pt x="881" y="405"/>
                  <a:pt x="927" y="339"/>
                </a:cubicBezTo>
                <a:cubicBezTo>
                  <a:pt x="963" y="287"/>
                  <a:pt x="974" y="235"/>
                  <a:pt x="987" y="176"/>
                </a:cubicBezTo>
                <a:cubicBezTo>
                  <a:pt x="999" y="122"/>
                  <a:pt x="1002" y="75"/>
                  <a:pt x="1002" y="41"/>
                </a:cubicBezTo>
                <a:cubicBezTo>
                  <a:pt x="994" y="39"/>
                  <a:pt x="982" y="36"/>
                  <a:pt x="968" y="3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8" name="Freeform 7"/>
          <p:cNvSpPr/>
          <p:nvPr>
            <p:custDataLst>
              <p:tags r:id="rId5"/>
            </p:custDataLst>
          </p:nvPr>
        </p:nvSpPr>
        <p:spPr bwMode="auto">
          <a:xfrm>
            <a:off x="8851367" y="2973684"/>
            <a:ext cx="149731" cy="248734"/>
          </a:xfrm>
          <a:custGeom>
            <a:avLst/>
            <a:gdLst>
              <a:gd name="T0" fmla="*/ 8 w 81"/>
              <a:gd name="T1" fmla="*/ 2 h 135"/>
              <a:gd name="T2" fmla="*/ 50 w 81"/>
              <a:gd name="T3" fmla="*/ 3 h 135"/>
              <a:gd name="T4" fmla="*/ 80 w 81"/>
              <a:gd name="T5" fmla="*/ 14 h 135"/>
              <a:gd name="T6" fmla="*/ 76 w 81"/>
              <a:gd name="T7" fmla="*/ 82 h 135"/>
              <a:gd name="T8" fmla="*/ 64 w 81"/>
              <a:gd name="T9" fmla="*/ 134 h 135"/>
              <a:gd name="T10" fmla="*/ 0 w 81"/>
              <a:gd name="T11" fmla="*/ 135 h 135"/>
              <a:gd name="T12" fmla="*/ 7 w 81"/>
              <a:gd name="T13" fmla="*/ 69 h 135"/>
              <a:gd name="T14" fmla="*/ 8 w 81"/>
              <a:gd name="T15" fmla="*/ 2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5">
                <a:moveTo>
                  <a:pt x="8" y="2"/>
                </a:moveTo>
                <a:cubicBezTo>
                  <a:pt x="18" y="1"/>
                  <a:pt x="32" y="0"/>
                  <a:pt x="50" y="3"/>
                </a:cubicBezTo>
                <a:cubicBezTo>
                  <a:pt x="63" y="6"/>
                  <a:pt x="73" y="10"/>
                  <a:pt x="80" y="14"/>
                </a:cubicBezTo>
                <a:cubicBezTo>
                  <a:pt x="81" y="34"/>
                  <a:pt x="80" y="57"/>
                  <a:pt x="76" y="82"/>
                </a:cubicBezTo>
                <a:cubicBezTo>
                  <a:pt x="73" y="101"/>
                  <a:pt x="68" y="119"/>
                  <a:pt x="64" y="134"/>
                </a:cubicBezTo>
                <a:cubicBezTo>
                  <a:pt x="42" y="134"/>
                  <a:pt x="21" y="135"/>
                  <a:pt x="0" y="135"/>
                </a:cubicBezTo>
                <a:cubicBezTo>
                  <a:pt x="3" y="115"/>
                  <a:pt x="6" y="93"/>
                  <a:pt x="7" y="69"/>
                </a:cubicBezTo>
                <a:cubicBezTo>
                  <a:pt x="9" y="45"/>
                  <a:pt x="9" y="23"/>
                  <a:pt x="8" y="2"/>
                </a:cubicBezTo>
                <a:close/>
              </a:path>
            </a:pathLst>
          </a:custGeom>
          <a:solidFill>
            <a:schemeClr val="accent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 name="Freeform 8"/>
          <p:cNvSpPr/>
          <p:nvPr>
            <p:custDataLst>
              <p:tags r:id="rId6"/>
            </p:custDataLst>
          </p:nvPr>
        </p:nvSpPr>
        <p:spPr bwMode="auto">
          <a:xfrm>
            <a:off x="8524085" y="3265783"/>
            <a:ext cx="432830" cy="418921"/>
          </a:xfrm>
          <a:custGeom>
            <a:avLst/>
            <a:gdLst>
              <a:gd name="T0" fmla="*/ 174 w 234"/>
              <a:gd name="T1" fmla="*/ 3 h 227"/>
              <a:gd name="T2" fmla="*/ 234 w 234"/>
              <a:gd name="T3" fmla="*/ 0 h 227"/>
              <a:gd name="T4" fmla="*/ 222 w 234"/>
              <a:gd name="T5" fmla="*/ 46 h 227"/>
              <a:gd name="T6" fmla="*/ 99 w 234"/>
              <a:gd name="T7" fmla="*/ 185 h 227"/>
              <a:gd name="T8" fmla="*/ 0 w 234"/>
              <a:gd name="T9" fmla="*/ 227 h 227"/>
              <a:gd name="T10" fmla="*/ 71 w 234"/>
              <a:gd name="T11" fmla="*/ 173 h 227"/>
              <a:gd name="T12" fmla="*/ 152 w 234"/>
              <a:gd name="T13" fmla="*/ 68 h 227"/>
              <a:gd name="T14" fmla="*/ 174 w 234"/>
              <a:gd name="T15" fmla="*/ 3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27">
                <a:moveTo>
                  <a:pt x="174" y="3"/>
                </a:moveTo>
                <a:cubicBezTo>
                  <a:pt x="194" y="2"/>
                  <a:pt x="214" y="1"/>
                  <a:pt x="234" y="0"/>
                </a:cubicBezTo>
                <a:cubicBezTo>
                  <a:pt x="233" y="11"/>
                  <a:pt x="229" y="27"/>
                  <a:pt x="222" y="46"/>
                </a:cubicBezTo>
                <a:cubicBezTo>
                  <a:pt x="193" y="125"/>
                  <a:pt x="128" y="167"/>
                  <a:pt x="99" y="185"/>
                </a:cubicBezTo>
                <a:cubicBezTo>
                  <a:pt x="78" y="198"/>
                  <a:pt x="45" y="215"/>
                  <a:pt x="0" y="227"/>
                </a:cubicBezTo>
                <a:cubicBezTo>
                  <a:pt x="32" y="208"/>
                  <a:pt x="55" y="188"/>
                  <a:pt x="71" y="173"/>
                </a:cubicBezTo>
                <a:cubicBezTo>
                  <a:pt x="94" y="152"/>
                  <a:pt x="127" y="120"/>
                  <a:pt x="152" y="68"/>
                </a:cubicBezTo>
                <a:cubicBezTo>
                  <a:pt x="164" y="42"/>
                  <a:pt x="170" y="19"/>
                  <a:pt x="174" y="3"/>
                </a:cubicBezTo>
                <a:close/>
              </a:path>
            </a:pathLst>
          </a:custGeom>
          <a:solidFill>
            <a:schemeClr val="accent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10" name="Freeform 9"/>
          <p:cNvSpPr/>
          <p:nvPr>
            <p:custDataLst>
              <p:tags r:id="rId7"/>
            </p:custDataLst>
          </p:nvPr>
        </p:nvSpPr>
        <p:spPr bwMode="auto">
          <a:xfrm>
            <a:off x="7278777" y="2946683"/>
            <a:ext cx="679110" cy="823114"/>
          </a:xfrm>
          <a:custGeom>
            <a:avLst/>
            <a:gdLst>
              <a:gd name="T0" fmla="*/ 4 w 367"/>
              <a:gd name="T1" fmla="*/ 20 h 446"/>
              <a:gd name="T2" fmla="*/ 267 w 367"/>
              <a:gd name="T3" fmla="*/ 0 h 446"/>
              <a:gd name="T4" fmla="*/ 121 w 367"/>
              <a:gd name="T5" fmla="*/ 62 h 446"/>
              <a:gd name="T6" fmla="*/ 85 w 367"/>
              <a:gd name="T7" fmla="*/ 123 h 446"/>
              <a:gd name="T8" fmla="*/ 83 w 367"/>
              <a:gd name="T9" fmla="*/ 174 h 446"/>
              <a:gd name="T10" fmla="*/ 118 w 367"/>
              <a:gd name="T11" fmla="*/ 265 h 446"/>
              <a:gd name="T12" fmla="*/ 154 w 367"/>
              <a:gd name="T13" fmla="*/ 310 h 446"/>
              <a:gd name="T14" fmla="*/ 289 w 367"/>
              <a:gd name="T15" fmla="*/ 412 h 446"/>
              <a:gd name="T16" fmla="*/ 367 w 367"/>
              <a:gd name="T17" fmla="*/ 446 h 446"/>
              <a:gd name="T18" fmla="*/ 240 w 367"/>
              <a:gd name="T19" fmla="*/ 411 h 446"/>
              <a:gd name="T20" fmla="*/ 112 w 367"/>
              <a:gd name="T21" fmla="*/ 325 h 446"/>
              <a:gd name="T22" fmla="*/ 21 w 367"/>
              <a:gd name="T23" fmla="*/ 175 h 446"/>
              <a:gd name="T24" fmla="*/ 4 w 367"/>
              <a:gd name="T25" fmla="*/ 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446">
                <a:moveTo>
                  <a:pt x="4" y="20"/>
                </a:moveTo>
                <a:cubicBezTo>
                  <a:pt x="92" y="13"/>
                  <a:pt x="179" y="7"/>
                  <a:pt x="267" y="0"/>
                </a:cubicBezTo>
                <a:cubicBezTo>
                  <a:pt x="248" y="2"/>
                  <a:pt x="171" y="10"/>
                  <a:pt x="121" y="62"/>
                </a:cubicBezTo>
                <a:cubicBezTo>
                  <a:pt x="111" y="73"/>
                  <a:pt x="93" y="92"/>
                  <a:pt x="85" y="123"/>
                </a:cubicBezTo>
                <a:cubicBezTo>
                  <a:pt x="80" y="144"/>
                  <a:pt x="81" y="161"/>
                  <a:pt x="83" y="174"/>
                </a:cubicBezTo>
                <a:cubicBezTo>
                  <a:pt x="88" y="216"/>
                  <a:pt x="106" y="245"/>
                  <a:pt x="118" y="265"/>
                </a:cubicBezTo>
                <a:cubicBezTo>
                  <a:pt x="121" y="270"/>
                  <a:pt x="132" y="287"/>
                  <a:pt x="154" y="310"/>
                </a:cubicBezTo>
                <a:cubicBezTo>
                  <a:pt x="164" y="321"/>
                  <a:pt x="209" y="369"/>
                  <a:pt x="289" y="412"/>
                </a:cubicBezTo>
                <a:cubicBezTo>
                  <a:pt x="308" y="422"/>
                  <a:pt x="334" y="434"/>
                  <a:pt x="367" y="446"/>
                </a:cubicBezTo>
                <a:cubicBezTo>
                  <a:pt x="335" y="442"/>
                  <a:pt x="290" y="433"/>
                  <a:pt x="240" y="411"/>
                </a:cubicBezTo>
                <a:cubicBezTo>
                  <a:pt x="213" y="399"/>
                  <a:pt x="162" y="376"/>
                  <a:pt x="112" y="325"/>
                </a:cubicBezTo>
                <a:cubicBezTo>
                  <a:pt x="55" y="267"/>
                  <a:pt x="31" y="205"/>
                  <a:pt x="21" y="175"/>
                </a:cubicBezTo>
                <a:cubicBezTo>
                  <a:pt x="0" y="110"/>
                  <a:pt x="1" y="53"/>
                  <a:pt x="4" y="20"/>
                </a:cubicBezTo>
                <a:close/>
              </a:path>
            </a:pathLst>
          </a:custGeom>
          <a:solidFill>
            <a:schemeClr val="accent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11" name="Freeform 10"/>
          <p:cNvSpPr/>
          <p:nvPr>
            <p:custDataLst>
              <p:tags r:id="rId8"/>
            </p:custDataLst>
          </p:nvPr>
        </p:nvSpPr>
        <p:spPr bwMode="auto">
          <a:xfrm>
            <a:off x="7983252" y="4394906"/>
            <a:ext cx="90821" cy="57274"/>
          </a:xfrm>
          <a:custGeom>
            <a:avLst/>
            <a:gdLst>
              <a:gd name="T0" fmla="*/ 0 w 49"/>
              <a:gd name="T1" fmla="*/ 0 h 31"/>
              <a:gd name="T2" fmla="*/ 0 w 49"/>
              <a:gd name="T3" fmla="*/ 28 h 31"/>
              <a:gd name="T4" fmla="*/ 49 w 49"/>
              <a:gd name="T5" fmla="*/ 31 h 31"/>
              <a:gd name="T6" fmla="*/ 0 w 49"/>
              <a:gd name="T7" fmla="*/ 0 h 31"/>
            </a:gdLst>
            <a:ahLst/>
            <a:cxnLst>
              <a:cxn ang="0">
                <a:pos x="T0" y="T1"/>
              </a:cxn>
              <a:cxn ang="0">
                <a:pos x="T2" y="T3"/>
              </a:cxn>
              <a:cxn ang="0">
                <a:pos x="T4" y="T5"/>
              </a:cxn>
              <a:cxn ang="0">
                <a:pos x="T6" y="T7"/>
              </a:cxn>
            </a:cxnLst>
            <a:rect l="0" t="0" r="r" b="b"/>
            <a:pathLst>
              <a:path w="49" h="31">
                <a:moveTo>
                  <a:pt x="0" y="0"/>
                </a:moveTo>
                <a:cubicBezTo>
                  <a:pt x="0" y="10"/>
                  <a:pt x="0" y="19"/>
                  <a:pt x="0" y="28"/>
                </a:cubicBezTo>
                <a:cubicBezTo>
                  <a:pt x="16" y="29"/>
                  <a:pt x="33" y="30"/>
                  <a:pt x="49" y="31"/>
                </a:cubicBezTo>
                <a:cubicBezTo>
                  <a:pt x="33" y="21"/>
                  <a:pt x="16" y="10"/>
                  <a:pt x="0" y="0"/>
                </a:cubicBezTo>
                <a:close/>
              </a:path>
            </a:pathLst>
          </a:custGeom>
          <a:solidFill>
            <a:schemeClr val="accent5"/>
          </a:solidFill>
          <a:ln>
            <a:noFill/>
          </a:ln>
        </p:spPr>
        <p:txBody>
          <a:bodyPr vert="horz" wrap="square" lIns="91440" tIns="45720" rIns="91440" bIns="45720" numCol="1" anchor="t" anchorCtr="0" compatLnSpc="1"/>
          <a:p>
            <a:endParaRPr lang="zh-CN" altLang="en-US"/>
          </a:p>
        </p:txBody>
      </p:sp>
      <p:sp>
        <p:nvSpPr>
          <p:cNvPr id="12" name="Freeform 11"/>
          <p:cNvSpPr/>
          <p:nvPr>
            <p:custDataLst>
              <p:tags r:id="rId9"/>
            </p:custDataLst>
          </p:nvPr>
        </p:nvSpPr>
        <p:spPr bwMode="auto">
          <a:xfrm>
            <a:off x="8182075" y="4457089"/>
            <a:ext cx="116185" cy="39274"/>
          </a:xfrm>
          <a:custGeom>
            <a:avLst/>
            <a:gdLst>
              <a:gd name="T0" fmla="*/ 0 w 63"/>
              <a:gd name="T1" fmla="*/ 21 h 21"/>
              <a:gd name="T2" fmla="*/ 14 w 63"/>
              <a:gd name="T3" fmla="*/ 19 h 21"/>
              <a:gd name="T4" fmla="*/ 24 w 63"/>
              <a:gd name="T5" fmla="*/ 17 h 21"/>
              <a:gd name="T6" fmla="*/ 38 w 63"/>
              <a:gd name="T7" fmla="*/ 15 h 21"/>
              <a:gd name="T8" fmla="*/ 45 w 63"/>
              <a:gd name="T9" fmla="*/ 12 h 21"/>
              <a:gd name="T10" fmla="*/ 48 w 63"/>
              <a:gd name="T11" fmla="*/ 9 h 21"/>
              <a:gd name="T12" fmla="*/ 48 w 63"/>
              <a:gd name="T13" fmla="*/ 0 h 21"/>
              <a:gd name="T14" fmla="*/ 55 w 63"/>
              <a:gd name="T15" fmla="*/ 1 h 21"/>
              <a:gd name="T16" fmla="*/ 61 w 63"/>
              <a:gd name="T17" fmla="*/ 3 h 21"/>
              <a:gd name="T18" fmla="*/ 63 w 63"/>
              <a:gd name="T19" fmla="*/ 11 h 21"/>
              <a:gd name="T20" fmla="*/ 62 w 63"/>
              <a:gd name="T21" fmla="*/ 17 h 21"/>
              <a:gd name="T22" fmla="*/ 57 w 63"/>
              <a:gd name="T23" fmla="*/ 21 h 21"/>
              <a:gd name="T24" fmla="*/ 0 w 63"/>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1">
                <a:moveTo>
                  <a:pt x="0" y="21"/>
                </a:moveTo>
                <a:cubicBezTo>
                  <a:pt x="6" y="20"/>
                  <a:pt x="11" y="19"/>
                  <a:pt x="14" y="19"/>
                </a:cubicBezTo>
                <a:cubicBezTo>
                  <a:pt x="22" y="18"/>
                  <a:pt x="20" y="18"/>
                  <a:pt x="24" y="17"/>
                </a:cubicBezTo>
                <a:cubicBezTo>
                  <a:pt x="29" y="17"/>
                  <a:pt x="33" y="16"/>
                  <a:pt x="38" y="15"/>
                </a:cubicBezTo>
                <a:cubicBezTo>
                  <a:pt x="40" y="15"/>
                  <a:pt x="43" y="14"/>
                  <a:pt x="45" y="12"/>
                </a:cubicBezTo>
                <a:cubicBezTo>
                  <a:pt x="47" y="11"/>
                  <a:pt x="47" y="10"/>
                  <a:pt x="48" y="9"/>
                </a:cubicBezTo>
                <a:cubicBezTo>
                  <a:pt x="49" y="5"/>
                  <a:pt x="49" y="1"/>
                  <a:pt x="48" y="0"/>
                </a:cubicBezTo>
                <a:cubicBezTo>
                  <a:pt x="50" y="0"/>
                  <a:pt x="52" y="0"/>
                  <a:pt x="55" y="1"/>
                </a:cubicBezTo>
                <a:cubicBezTo>
                  <a:pt x="57" y="1"/>
                  <a:pt x="59" y="2"/>
                  <a:pt x="61" y="3"/>
                </a:cubicBezTo>
                <a:cubicBezTo>
                  <a:pt x="63" y="6"/>
                  <a:pt x="63" y="9"/>
                  <a:pt x="63" y="11"/>
                </a:cubicBezTo>
                <a:cubicBezTo>
                  <a:pt x="63" y="12"/>
                  <a:pt x="63" y="15"/>
                  <a:pt x="62" y="17"/>
                </a:cubicBezTo>
                <a:cubicBezTo>
                  <a:pt x="60" y="20"/>
                  <a:pt x="58" y="21"/>
                  <a:pt x="57" y="21"/>
                </a:cubicBezTo>
                <a:cubicBezTo>
                  <a:pt x="38" y="21"/>
                  <a:pt x="19" y="21"/>
                  <a:pt x="0" y="21"/>
                </a:cubicBez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 name="Freeform 12"/>
          <p:cNvSpPr/>
          <p:nvPr>
            <p:custDataLst>
              <p:tags r:id="rId10"/>
            </p:custDataLst>
          </p:nvPr>
        </p:nvSpPr>
        <p:spPr bwMode="auto">
          <a:xfrm>
            <a:off x="7134773" y="2369030"/>
            <a:ext cx="368192" cy="398466"/>
          </a:xfrm>
          <a:custGeom>
            <a:avLst/>
            <a:gdLst>
              <a:gd name="T0" fmla="*/ 190 w 199"/>
              <a:gd name="T1" fmla="*/ 154 h 216"/>
              <a:gd name="T2" fmla="*/ 141 w 199"/>
              <a:gd name="T3" fmla="*/ 106 h 216"/>
              <a:gd name="T4" fmla="*/ 127 w 199"/>
              <a:gd name="T5" fmla="*/ 78 h 216"/>
              <a:gd name="T6" fmla="*/ 126 w 199"/>
              <a:gd name="T7" fmla="*/ 72 h 216"/>
              <a:gd name="T8" fmla="*/ 129 w 199"/>
              <a:gd name="T9" fmla="*/ 57 h 216"/>
              <a:gd name="T10" fmla="*/ 138 w 199"/>
              <a:gd name="T11" fmla="*/ 27 h 216"/>
              <a:gd name="T12" fmla="*/ 140 w 199"/>
              <a:gd name="T13" fmla="*/ 10 h 216"/>
              <a:gd name="T14" fmla="*/ 136 w 199"/>
              <a:gd name="T15" fmla="*/ 5 h 216"/>
              <a:gd name="T16" fmla="*/ 123 w 199"/>
              <a:gd name="T17" fmla="*/ 3 h 216"/>
              <a:gd name="T18" fmla="*/ 115 w 199"/>
              <a:gd name="T19" fmla="*/ 10 h 216"/>
              <a:gd name="T20" fmla="*/ 110 w 199"/>
              <a:gd name="T21" fmla="*/ 26 h 216"/>
              <a:gd name="T22" fmla="*/ 106 w 199"/>
              <a:gd name="T23" fmla="*/ 39 h 216"/>
              <a:gd name="T24" fmla="*/ 104 w 199"/>
              <a:gd name="T25" fmla="*/ 44 h 216"/>
              <a:gd name="T26" fmla="*/ 102 w 199"/>
              <a:gd name="T27" fmla="*/ 52 h 216"/>
              <a:gd name="T28" fmla="*/ 98 w 199"/>
              <a:gd name="T29" fmla="*/ 61 h 216"/>
              <a:gd name="T30" fmla="*/ 101 w 199"/>
              <a:gd name="T31" fmla="*/ 49 h 216"/>
              <a:gd name="T32" fmla="*/ 101 w 199"/>
              <a:gd name="T33" fmla="*/ 36 h 216"/>
              <a:gd name="T34" fmla="*/ 100 w 199"/>
              <a:gd name="T35" fmla="*/ 34 h 216"/>
              <a:gd name="T36" fmla="*/ 96 w 199"/>
              <a:gd name="T37" fmla="*/ 26 h 216"/>
              <a:gd name="T38" fmla="*/ 66 w 199"/>
              <a:gd name="T39" fmla="*/ 10 h 216"/>
              <a:gd name="T40" fmla="*/ 36 w 199"/>
              <a:gd name="T41" fmla="*/ 24 h 216"/>
              <a:gd name="T42" fmla="*/ 29 w 199"/>
              <a:gd name="T43" fmla="*/ 46 h 216"/>
              <a:gd name="T44" fmla="*/ 29 w 199"/>
              <a:gd name="T45" fmla="*/ 46 h 216"/>
              <a:gd name="T46" fmla="*/ 31 w 199"/>
              <a:gd name="T47" fmla="*/ 55 h 216"/>
              <a:gd name="T48" fmla="*/ 37 w 199"/>
              <a:gd name="T49" fmla="*/ 65 h 216"/>
              <a:gd name="T50" fmla="*/ 64 w 199"/>
              <a:gd name="T51" fmla="*/ 79 h 216"/>
              <a:gd name="T52" fmla="*/ 51 w 199"/>
              <a:gd name="T53" fmla="*/ 75 h 216"/>
              <a:gd name="T54" fmla="*/ 49 w 199"/>
              <a:gd name="T55" fmla="*/ 74 h 216"/>
              <a:gd name="T56" fmla="*/ 49 w 199"/>
              <a:gd name="T57" fmla="*/ 74 h 216"/>
              <a:gd name="T58" fmla="*/ 18 w 199"/>
              <a:gd name="T59" fmla="*/ 66 h 216"/>
              <a:gd name="T60" fmla="*/ 4 w 199"/>
              <a:gd name="T61" fmla="*/ 69 h 216"/>
              <a:gd name="T62" fmla="*/ 0 w 199"/>
              <a:gd name="T63" fmla="*/ 76 h 216"/>
              <a:gd name="T64" fmla="*/ 2 w 199"/>
              <a:gd name="T65" fmla="*/ 86 h 216"/>
              <a:gd name="T66" fmla="*/ 12 w 199"/>
              <a:gd name="T67" fmla="*/ 95 h 216"/>
              <a:gd name="T68" fmla="*/ 62 w 199"/>
              <a:gd name="T69" fmla="*/ 107 h 216"/>
              <a:gd name="T70" fmla="*/ 66 w 199"/>
              <a:gd name="T71" fmla="*/ 110 h 216"/>
              <a:gd name="T72" fmla="*/ 84 w 199"/>
              <a:gd name="T73" fmla="*/ 135 h 216"/>
              <a:gd name="T74" fmla="*/ 104 w 199"/>
              <a:gd name="T75" fmla="*/ 206 h 216"/>
              <a:gd name="T76" fmla="*/ 112 w 199"/>
              <a:gd name="T77" fmla="*/ 215 h 216"/>
              <a:gd name="T78" fmla="*/ 118 w 199"/>
              <a:gd name="T79" fmla="*/ 216 h 216"/>
              <a:gd name="T80" fmla="*/ 126 w 199"/>
              <a:gd name="T81" fmla="*/ 213 h 216"/>
              <a:gd name="T82" fmla="*/ 129 w 199"/>
              <a:gd name="T83" fmla="*/ 186 h 216"/>
              <a:gd name="T84" fmla="*/ 125 w 199"/>
              <a:gd name="T85" fmla="*/ 150 h 216"/>
              <a:gd name="T86" fmla="*/ 126 w 199"/>
              <a:gd name="T87" fmla="*/ 144 h 216"/>
              <a:gd name="T88" fmla="*/ 134 w 199"/>
              <a:gd name="T89" fmla="*/ 146 h 216"/>
              <a:gd name="T90" fmla="*/ 174 w 199"/>
              <a:gd name="T91" fmla="*/ 177 h 216"/>
              <a:gd name="T92" fmla="*/ 189 w 199"/>
              <a:gd name="T93" fmla="*/ 181 h 216"/>
              <a:gd name="T94" fmla="*/ 196 w 199"/>
              <a:gd name="T95" fmla="*/ 177 h 216"/>
              <a:gd name="T96" fmla="*/ 198 w 199"/>
              <a:gd name="T97" fmla="*/ 170 h 216"/>
              <a:gd name="T98" fmla="*/ 190 w 199"/>
              <a:gd name="T99"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16">
                <a:moveTo>
                  <a:pt x="190" y="154"/>
                </a:moveTo>
                <a:cubicBezTo>
                  <a:pt x="173" y="138"/>
                  <a:pt x="157" y="122"/>
                  <a:pt x="141" y="106"/>
                </a:cubicBezTo>
                <a:cubicBezTo>
                  <a:pt x="135" y="100"/>
                  <a:pt x="129" y="90"/>
                  <a:pt x="127" y="78"/>
                </a:cubicBezTo>
                <a:cubicBezTo>
                  <a:pt x="127" y="76"/>
                  <a:pt x="126" y="74"/>
                  <a:pt x="126" y="72"/>
                </a:cubicBezTo>
                <a:cubicBezTo>
                  <a:pt x="127" y="68"/>
                  <a:pt x="128" y="63"/>
                  <a:pt x="129" y="57"/>
                </a:cubicBezTo>
                <a:cubicBezTo>
                  <a:pt x="133" y="42"/>
                  <a:pt x="138" y="27"/>
                  <a:pt x="138" y="27"/>
                </a:cubicBezTo>
                <a:cubicBezTo>
                  <a:pt x="140" y="21"/>
                  <a:pt x="142" y="16"/>
                  <a:pt x="140" y="10"/>
                </a:cubicBezTo>
                <a:cubicBezTo>
                  <a:pt x="139" y="9"/>
                  <a:pt x="138" y="7"/>
                  <a:pt x="136" y="5"/>
                </a:cubicBezTo>
                <a:cubicBezTo>
                  <a:pt x="135" y="4"/>
                  <a:pt x="130" y="0"/>
                  <a:pt x="123" y="3"/>
                </a:cubicBezTo>
                <a:cubicBezTo>
                  <a:pt x="118" y="5"/>
                  <a:pt x="116" y="10"/>
                  <a:pt x="115" y="10"/>
                </a:cubicBezTo>
                <a:cubicBezTo>
                  <a:pt x="114" y="16"/>
                  <a:pt x="112" y="21"/>
                  <a:pt x="110" y="26"/>
                </a:cubicBezTo>
                <a:cubicBezTo>
                  <a:pt x="109" y="30"/>
                  <a:pt x="107" y="35"/>
                  <a:pt x="106" y="39"/>
                </a:cubicBezTo>
                <a:cubicBezTo>
                  <a:pt x="106" y="40"/>
                  <a:pt x="105" y="42"/>
                  <a:pt x="104" y="44"/>
                </a:cubicBezTo>
                <a:cubicBezTo>
                  <a:pt x="104" y="47"/>
                  <a:pt x="103" y="50"/>
                  <a:pt x="102" y="52"/>
                </a:cubicBezTo>
                <a:cubicBezTo>
                  <a:pt x="101" y="56"/>
                  <a:pt x="99" y="62"/>
                  <a:pt x="98" y="61"/>
                </a:cubicBezTo>
                <a:cubicBezTo>
                  <a:pt x="98" y="61"/>
                  <a:pt x="99" y="57"/>
                  <a:pt x="101" y="49"/>
                </a:cubicBezTo>
                <a:cubicBezTo>
                  <a:pt x="101" y="43"/>
                  <a:pt x="102" y="40"/>
                  <a:pt x="101" y="36"/>
                </a:cubicBezTo>
                <a:cubicBezTo>
                  <a:pt x="100" y="35"/>
                  <a:pt x="100" y="34"/>
                  <a:pt x="100" y="34"/>
                </a:cubicBezTo>
                <a:cubicBezTo>
                  <a:pt x="100" y="34"/>
                  <a:pt x="99" y="30"/>
                  <a:pt x="96" y="26"/>
                </a:cubicBezTo>
                <a:cubicBezTo>
                  <a:pt x="95" y="24"/>
                  <a:pt x="84" y="10"/>
                  <a:pt x="66" y="10"/>
                </a:cubicBezTo>
                <a:cubicBezTo>
                  <a:pt x="51" y="9"/>
                  <a:pt x="41" y="18"/>
                  <a:pt x="36" y="24"/>
                </a:cubicBezTo>
                <a:cubicBezTo>
                  <a:pt x="29" y="32"/>
                  <a:pt x="28" y="43"/>
                  <a:pt x="29" y="46"/>
                </a:cubicBezTo>
                <a:cubicBezTo>
                  <a:pt x="29" y="46"/>
                  <a:pt x="29" y="46"/>
                  <a:pt x="29" y="46"/>
                </a:cubicBezTo>
                <a:cubicBezTo>
                  <a:pt x="29" y="46"/>
                  <a:pt x="29" y="51"/>
                  <a:pt x="31" y="55"/>
                </a:cubicBezTo>
                <a:cubicBezTo>
                  <a:pt x="32" y="60"/>
                  <a:pt x="36" y="64"/>
                  <a:pt x="37" y="65"/>
                </a:cubicBezTo>
                <a:cubicBezTo>
                  <a:pt x="46" y="75"/>
                  <a:pt x="61" y="78"/>
                  <a:pt x="64" y="79"/>
                </a:cubicBezTo>
                <a:cubicBezTo>
                  <a:pt x="61" y="78"/>
                  <a:pt x="56" y="77"/>
                  <a:pt x="51" y="75"/>
                </a:cubicBezTo>
                <a:cubicBezTo>
                  <a:pt x="50" y="75"/>
                  <a:pt x="50" y="75"/>
                  <a:pt x="49" y="74"/>
                </a:cubicBezTo>
                <a:cubicBezTo>
                  <a:pt x="49" y="74"/>
                  <a:pt x="49" y="74"/>
                  <a:pt x="49" y="74"/>
                </a:cubicBezTo>
                <a:cubicBezTo>
                  <a:pt x="48" y="74"/>
                  <a:pt x="39" y="72"/>
                  <a:pt x="18" y="66"/>
                </a:cubicBezTo>
                <a:cubicBezTo>
                  <a:pt x="18" y="66"/>
                  <a:pt x="10" y="64"/>
                  <a:pt x="4" y="69"/>
                </a:cubicBezTo>
                <a:cubicBezTo>
                  <a:pt x="4" y="70"/>
                  <a:pt x="1" y="72"/>
                  <a:pt x="0" y="76"/>
                </a:cubicBezTo>
                <a:cubicBezTo>
                  <a:pt x="0" y="81"/>
                  <a:pt x="1" y="84"/>
                  <a:pt x="2" y="86"/>
                </a:cubicBezTo>
                <a:cubicBezTo>
                  <a:pt x="5" y="91"/>
                  <a:pt x="10" y="94"/>
                  <a:pt x="12" y="95"/>
                </a:cubicBezTo>
                <a:cubicBezTo>
                  <a:pt x="28" y="99"/>
                  <a:pt x="45" y="103"/>
                  <a:pt x="62" y="107"/>
                </a:cubicBezTo>
                <a:cubicBezTo>
                  <a:pt x="63" y="108"/>
                  <a:pt x="64" y="109"/>
                  <a:pt x="66" y="110"/>
                </a:cubicBezTo>
                <a:cubicBezTo>
                  <a:pt x="76" y="119"/>
                  <a:pt x="81" y="130"/>
                  <a:pt x="84" y="135"/>
                </a:cubicBezTo>
                <a:cubicBezTo>
                  <a:pt x="91" y="159"/>
                  <a:pt x="97" y="183"/>
                  <a:pt x="104" y="206"/>
                </a:cubicBezTo>
                <a:cubicBezTo>
                  <a:pt x="105" y="208"/>
                  <a:pt x="107" y="213"/>
                  <a:pt x="112" y="215"/>
                </a:cubicBezTo>
                <a:cubicBezTo>
                  <a:pt x="115" y="216"/>
                  <a:pt x="118" y="216"/>
                  <a:pt x="118" y="216"/>
                </a:cubicBezTo>
                <a:cubicBezTo>
                  <a:pt x="118" y="216"/>
                  <a:pt x="122" y="216"/>
                  <a:pt x="126" y="213"/>
                </a:cubicBezTo>
                <a:cubicBezTo>
                  <a:pt x="127" y="212"/>
                  <a:pt x="131" y="208"/>
                  <a:pt x="129" y="186"/>
                </a:cubicBezTo>
                <a:cubicBezTo>
                  <a:pt x="127" y="174"/>
                  <a:pt x="126" y="162"/>
                  <a:pt x="125" y="150"/>
                </a:cubicBezTo>
                <a:cubicBezTo>
                  <a:pt x="125" y="148"/>
                  <a:pt x="124" y="145"/>
                  <a:pt x="126" y="144"/>
                </a:cubicBezTo>
                <a:cubicBezTo>
                  <a:pt x="128" y="142"/>
                  <a:pt x="132" y="145"/>
                  <a:pt x="134" y="146"/>
                </a:cubicBezTo>
                <a:cubicBezTo>
                  <a:pt x="147" y="154"/>
                  <a:pt x="160" y="167"/>
                  <a:pt x="174" y="177"/>
                </a:cubicBezTo>
                <a:cubicBezTo>
                  <a:pt x="178" y="179"/>
                  <a:pt x="183" y="183"/>
                  <a:pt x="189" y="181"/>
                </a:cubicBezTo>
                <a:cubicBezTo>
                  <a:pt x="190" y="181"/>
                  <a:pt x="193" y="180"/>
                  <a:pt x="196" y="177"/>
                </a:cubicBezTo>
                <a:cubicBezTo>
                  <a:pt x="198" y="174"/>
                  <a:pt x="198" y="171"/>
                  <a:pt x="198" y="170"/>
                </a:cubicBezTo>
                <a:cubicBezTo>
                  <a:pt x="199" y="162"/>
                  <a:pt x="191" y="155"/>
                  <a:pt x="190" y="154"/>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4" name="Freeform 13"/>
          <p:cNvSpPr/>
          <p:nvPr>
            <p:custDataLst>
              <p:tags r:id="rId11"/>
            </p:custDataLst>
          </p:nvPr>
        </p:nvSpPr>
        <p:spPr bwMode="auto">
          <a:xfrm>
            <a:off x="7134773" y="2369030"/>
            <a:ext cx="368192" cy="398466"/>
          </a:xfrm>
          <a:custGeom>
            <a:avLst/>
            <a:gdLst>
              <a:gd name="T0" fmla="*/ 190 w 199"/>
              <a:gd name="T1" fmla="*/ 154 h 216"/>
              <a:gd name="T2" fmla="*/ 141 w 199"/>
              <a:gd name="T3" fmla="*/ 106 h 216"/>
              <a:gd name="T4" fmla="*/ 127 w 199"/>
              <a:gd name="T5" fmla="*/ 78 h 216"/>
              <a:gd name="T6" fmla="*/ 126 w 199"/>
              <a:gd name="T7" fmla="*/ 72 h 216"/>
              <a:gd name="T8" fmla="*/ 129 w 199"/>
              <a:gd name="T9" fmla="*/ 57 h 216"/>
              <a:gd name="T10" fmla="*/ 138 w 199"/>
              <a:gd name="T11" fmla="*/ 27 h 216"/>
              <a:gd name="T12" fmla="*/ 140 w 199"/>
              <a:gd name="T13" fmla="*/ 10 h 216"/>
              <a:gd name="T14" fmla="*/ 136 w 199"/>
              <a:gd name="T15" fmla="*/ 5 h 216"/>
              <a:gd name="T16" fmla="*/ 123 w 199"/>
              <a:gd name="T17" fmla="*/ 3 h 216"/>
              <a:gd name="T18" fmla="*/ 115 w 199"/>
              <a:gd name="T19" fmla="*/ 10 h 216"/>
              <a:gd name="T20" fmla="*/ 110 w 199"/>
              <a:gd name="T21" fmla="*/ 26 h 216"/>
              <a:gd name="T22" fmla="*/ 106 w 199"/>
              <a:gd name="T23" fmla="*/ 39 h 216"/>
              <a:gd name="T24" fmla="*/ 104 w 199"/>
              <a:gd name="T25" fmla="*/ 44 h 216"/>
              <a:gd name="T26" fmla="*/ 102 w 199"/>
              <a:gd name="T27" fmla="*/ 52 h 216"/>
              <a:gd name="T28" fmla="*/ 98 w 199"/>
              <a:gd name="T29" fmla="*/ 61 h 216"/>
              <a:gd name="T30" fmla="*/ 101 w 199"/>
              <a:gd name="T31" fmla="*/ 49 h 216"/>
              <a:gd name="T32" fmla="*/ 101 w 199"/>
              <a:gd name="T33" fmla="*/ 36 h 216"/>
              <a:gd name="T34" fmla="*/ 100 w 199"/>
              <a:gd name="T35" fmla="*/ 34 h 216"/>
              <a:gd name="T36" fmla="*/ 96 w 199"/>
              <a:gd name="T37" fmla="*/ 26 h 216"/>
              <a:gd name="T38" fmla="*/ 66 w 199"/>
              <a:gd name="T39" fmla="*/ 10 h 216"/>
              <a:gd name="T40" fmla="*/ 36 w 199"/>
              <a:gd name="T41" fmla="*/ 24 h 216"/>
              <a:gd name="T42" fmla="*/ 29 w 199"/>
              <a:gd name="T43" fmla="*/ 46 h 216"/>
              <a:gd name="T44" fmla="*/ 29 w 199"/>
              <a:gd name="T45" fmla="*/ 46 h 216"/>
              <a:gd name="T46" fmla="*/ 31 w 199"/>
              <a:gd name="T47" fmla="*/ 55 h 216"/>
              <a:gd name="T48" fmla="*/ 37 w 199"/>
              <a:gd name="T49" fmla="*/ 65 h 216"/>
              <a:gd name="T50" fmla="*/ 64 w 199"/>
              <a:gd name="T51" fmla="*/ 79 h 216"/>
              <a:gd name="T52" fmla="*/ 51 w 199"/>
              <a:gd name="T53" fmla="*/ 75 h 216"/>
              <a:gd name="T54" fmla="*/ 49 w 199"/>
              <a:gd name="T55" fmla="*/ 74 h 216"/>
              <a:gd name="T56" fmla="*/ 49 w 199"/>
              <a:gd name="T57" fmla="*/ 74 h 216"/>
              <a:gd name="T58" fmla="*/ 18 w 199"/>
              <a:gd name="T59" fmla="*/ 66 h 216"/>
              <a:gd name="T60" fmla="*/ 4 w 199"/>
              <a:gd name="T61" fmla="*/ 69 h 216"/>
              <a:gd name="T62" fmla="*/ 0 w 199"/>
              <a:gd name="T63" fmla="*/ 76 h 216"/>
              <a:gd name="T64" fmla="*/ 2 w 199"/>
              <a:gd name="T65" fmla="*/ 86 h 216"/>
              <a:gd name="T66" fmla="*/ 12 w 199"/>
              <a:gd name="T67" fmla="*/ 95 h 216"/>
              <a:gd name="T68" fmla="*/ 62 w 199"/>
              <a:gd name="T69" fmla="*/ 107 h 216"/>
              <a:gd name="T70" fmla="*/ 66 w 199"/>
              <a:gd name="T71" fmla="*/ 110 h 216"/>
              <a:gd name="T72" fmla="*/ 84 w 199"/>
              <a:gd name="T73" fmla="*/ 135 h 216"/>
              <a:gd name="T74" fmla="*/ 104 w 199"/>
              <a:gd name="T75" fmla="*/ 206 h 216"/>
              <a:gd name="T76" fmla="*/ 112 w 199"/>
              <a:gd name="T77" fmla="*/ 215 h 216"/>
              <a:gd name="T78" fmla="*/ 118 w 199"/>
              <a:gd name="T79" fmla="*/ 216 h 216"/>
              <a:gd name="T80" fmla="*/ 126 w 199"/>
              <a:gd name="T81" fmla="*/ 213 h 216"/>
              <a:gd name="T82" fmla="*/ 129 w 199"/>
              <a:gd name="T83" fmla="*/ 186 h 216"/>
              <a:gd name="T84" fmla="*/ 125 w 199"/>
              <a:gd name="T85" fmla="*/ 150 h 216"/>
              <a:gd name="T86" fmla="*/ 126 w 199"/>
              <a:gd name="T87" fmla="*/ 144 h 216"/>
              <a:gd name="T88" fmla="*/ 134 w 199"/>
              <a:gd name="T89" fmla="*/ 146 h 216"/>
              <a:gd name="T90" fmla="*/ 174 w 199"/>
              <a:gd name="T91" fmla="*/ 177 h 216"/>
              <a:gd name="T92" fmla="*/ 189 w 199"/>
              <a:gd name="T93" fmla="*/ 181 h 216"/>
              <a:gd name="T94" fmla="*/ 196 w 199"/>
              <a:gd name="T95" fmla="*/ 177 h 216"/>
              <a:gd name="T96" fmla="*/ 198 w 199"/>
              <a:gd name="T97" fmla="*/ 170 h 216"/>
              <a:gd name="T98" fmla="*/ 190 w 199"/>
              <a:gd name="T99"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16">
                <a:moveTo>
                  <a:pt x="190" y="154"/>
                </a:moveTo>
                <a:cubicBezTo>
                  <a:pt x="173" y="138"/>
                  <a:pt x="157" y="122"/>
                  <a:pt x="141" y="106"/>
                </a:cubicBezTo>
                <a:cubicBezTo>
                  <a:pt x="135" y="100"/>
                  <a:pt x="129" y="90"/>
                  <a:pt x="127" y="78"/>
                </a:cubicBezTo>
                <a:cubicBezTo>
                  <a:pt x="127" y="76"/>
                  <a:pt x="126" y="74"/>
                  <a:pt x="126" y="72"/>
                </a:cubicBezTo>
                <a:cubicBezTo>
                  <a:pt x="127" y="68"/>
                  <a:pt x="128" y="63"/>
                  <a:pt x="129" y="57"/>
                </a:cubicBezTo>
                <a:cubicBezTo>
                  <a:pt x="133" y="42"/>
                  <a:pt x="138" y="27"/>
                  <a:pt x="138" y="27"/>
                </a:cubicBezTo>
                <a:cubicBezTo>
                  <a:pt x="140" y="21"/>
                  <a:pt x="142" y="16"/>
                  <a:pt x="140" y="10"/>
                </a:cubicBezTo>
                <a:cubicBezTo>
                  <a:pt x="139" y="9"/>
                  <a:pt x="138" y="7"/>
                  <a:pt x="136" y="5"/>
                </a:cubicBezTo>
                <a:cubicBezTo>
                  <a:pt x="135" y="4"/>
                  <a:pt x="130" y="0"/>
                  <a:pt x="123" y="3"/>
                </a:cubicBezTo>
                <a:cubicBezTo>
                  <a:pt x="118" y="5"/>
                  <a:pt x="116" y="10"/>
                  <a:pt x="115" y="10"/>
                </a:cubicBezTo>
                <a:cubicBezTo>
                  <a:pt x="114" y="16"/>
                  <a:pt x="112" y="21"/>
                  <a:pt x="110" y="26"/>
                </a:cubicBezTo>
                <a:cubicBezTo>
                  <a:pt x="109" y="30"/>
                  <a:pt x="107" y="35"/>
                  <a:pt x="106" y="39"/>
                </a:cubicBezTo>
                <a:cubicBezTo>
                  <a:pt x="106" y="40"/>
                  <a:pt x="105" y="42"/>
                  <a:pt x="104" y="44"/>
                </a:cubicBezTo>
                <a:cubicBezTo>
                  <a:pt x="104" y="47"/>
                  <a:pt x="103" y="50"/>
                  <a:pt x="102" y="52"/>
                </a:cubicBezTo>
                <a:cubicBezTo>
                  <a:pt x="101" y="56"/>
                  <a:pt x="99" y="62"/>
                  <a:pt x="98" y="61"/>
                </a:cubicBezTo>
                <a:cubicBezTo>
                  <a:pt x="98" y="61"/>
                  <a:pt x="99" y="57"/>
                  <a:pt x="101" y="49"/>
                </a:cubicBezTo>
                <a:cubicBezTo>
                  <a:pt x="101" y="43"/>
                  <a:pt x="102" y="40"/>
                  <a:pt x="101" y="36"/>
                </a:cubicBezTo>
                <a:cubicBezTo>
                  <a:pt x="100" y="35"/>
                  <a:pt x="100" y="34"/>
                  <a:pt x="100" y="34"/>
                </a:cubicBezTo>
                <a:cubicBezTo>
                  <a:pt x="100" y="34"/>
                  <a:pt x="99" y="30"/>
                  <a:pt x="96" y="26"/>
                </a:cubicBezTo>
                <a:cubicBezTo>
                  <a:pt x="95" y="24"/>
                  <a:pt x="84" y="10"/>
                  <a:pt x="66" y="10"/>
                </a:cubicBezTo>
                <a:cubicBezTo>
                  <a:pt x="51" y="9"/>
                  <a:pt x="41" y="18"/>
                  <a:pt x="36" y="24"/>
                </a:cubicBezTo>
                <a:cubicBezTo>
                  <a:pt x="29" y="32"/>
                  <a:pt x="28" y="43"/>
                  <a:pt x="29" y="46"/>
                </a:cubicBezTo>
                <a:cubicBezTo>
                  <a:pt x="29" y="46"/>
                  <a:pt x="29" y="46"/>
                  <a:pt x="29" y="46"/>
                </a:cubicBezTo>
                <a:cubicBezTo>
                  <a:pt x="29" y="46"/>
                  <a:pt x="29" y="51"/>
                  <a:pt x="31" y="55"/>
                </a:cubicBezTo>
                <a:cubicBezTo>
                  <a:pt x="32" y="60"/>
                  <a:pt x="36" y="64"/>
                  <a:pt x="37" y="65"/>
                </a:cubicBezTo>
                <a:cubicBezTo>
                  <a:pt x="46" y="75"/>
                  <a:pt x="61" y="78"/>
                  <a:pt x="64" y="79"/>
                </a:cubicBezTo>
                <a:cubicBezTo>
                  <a:pt x="61" y="78"/>
                  <a:pt x="56" y="77"/>
                  <a:pt x="51" y="75"/>
                </a:cubicBezTo>
                <a:cubicBezTo>
                  <a:pt x="50" y="75"/>
                  <a:pt x="50" y="75"/>
                  <a:pt x="49" y="74"/>
                </a:cubicBezTo>
                <a:cubicBezTo>
                  <a:pt x="49" y="74"/>
                  <a:pt x="49" y="74"/>
                  <a:pt x="49" y="74"/>
                </a:cubicBezTo>
                <a:cubicBezTo>
                  <a:pt x="48" y="74"/>
                  <a:pt x="39" y="72"/>
                  <a:pt x="18" y="66"/>
                </a:cubicBezTo>
                <a:cubicBezTo>
                  <a:pt x="18" y="66"/>
                  <a:pt x="10" y="64"/>
                  <a:pt x="4" y="69"/>
                </a:cubicBezTo>
                <a:cubicBezTo>
                  <a:pt x="4" y="70"/>
                  <a:pt x="1" y="72"/>
                  <a:pt x="0" y="76"/>
                </a:cubicBezTo>
                <a:cubicBezTo>
                  <a:pt x="0" y="81"/>
                  <a:pt x="1" y="84"/>
                  <a:pt x="2" y="86"/>
                </a:cubicBezTo>
                <a:cubicBezTo>
                  <a:pt x="5" y="91"/>
                  <a:pt x="10" y="94"/>
                  <a:pt x="12" y="95"/>
                </a:cubicBezTo>
                <a:cubicBezTo>
                  <a:pt x="28" y="99"/>
                  <a:pt x="45" y="103"/>
                  <a:pt x="62" y="107"/>
                </a:cubicBezTo>
                <a:cubicBezTo>
                  <a:pt x="63" y="108"/>
                  <a:pt x="64" y="109"/>
                  <a:pt x="66" y="110"/>
                </a:cubicBezTo>
                <a:cubicBezTo>
                  <a:pt x="76" y="119"/>
                  <a:pt x="81" y="130"/>
                  <a:pt x="84" y="135"/>
                </a:cubicBezTo>
                <a:cubicBezTo>
                  <a:pt x="91" y="159"/>
                  <a:pt x="97" y="183"/>
                  <a:pt x="104" y="206"/>
                </a:cubicBezTo>
                <a:cubicBezTo>
                  <a:pt x="105" y="208"/>
                  <a:pt x="107" y="213"/>
                  <a:pt x="112" y="215"/>
                </a:cubicBezTo>
                <a:cubicBezTo>
                  <a:pt x="115" y="216"/>
                  <a:pt x="118" y="216"/>
                  <a:pt x="118" y="216"/>
                </a:cubicBezTo>
                <a:cubicBezTo>
                  <a:pt x="118" y="216"/>
                  <a:pt x="122" y="216"/>
                  <a:pt x="126" y="213"/>
                </a:cubicBezTo>
                <a:cubicBezTo>
                  <a:pt x="127" y="212"/>
                  <a:pt x="131" y="208"/>
                  <a:pt x="129" y="186"/>
                </a:cubicBezTo>
                <a:cubicBezTo>
                  <a:pt x="127" y="174"/>
                  <a:pt x="126" y="162"/>
                  <a:pt x="125" y="150"/>
                </a:cubicBezTo>
                <a:cubicBezTo>
                  <a:pt x="125" y="148"/>
                  <a:pt x="124" y="145"/>
                  <a:pt x="126" y="144"/>
                </a:cubicBezTo>
                <a:cubicBezTo>
                  <a:pt x="128" y="142"/>
                  <a:pt x="132" y="145"/>
                  <a:pt x="134" y="146"/>
                </a:cubicBezTo>
                <a:cubicBezTo>
                  <a:pt x="147" y="154"/>
                  <a:pt x="160" y="167"/>
                  <a:pt x="174" y="177"/>
                </a:cubicBezTo>
                <a:cubicBezTo>
                  <a:pt x="178" y="179"/>
                  <a:pt x="183" y="183"/>
                  <a:pt x="189" y="181"/>
                </a:cubicBezTo>
                <a:cubicBezTo>
                  <a:pt x="190" y="181"/>
                  <a:pt x="193" y="180"/>
                  <a:pt x="196" y="177"/>
                </a:cubicBezTo>
                <a:cubicBezTo>
                  <a:pt x="198" y="174"/>
                  <a:pt x="198" y="171"/>
                  <a:pt x="198" y="170"/>
                </a:cubicBezTo>
                <a:cubicBezTo>
                  <a:pt x="199" y="162"/>
                  <a:pt x="191" y="155"/>
                  <a:pt x="190" y="154"/>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15" name="Freeform 14"/>
          <p:cNvSpPr/>
          <p:nvPr>
            <p:custDataLst>
              <p:tags r:id="rId12"/>
            </p:custDataLst>
          </p:nvPr>
        </p:nvSpPr>
        <p:spPr bwMode="auto">
          <a:xfrm>
            <a:off x="8640270" y="2373121"/>
            <a:ext cx="355101" cy="408284"/>
          </a:xfrm>
          <a:custGeom>
            <a:avLst/>
            <a:gdLst>
              <a:gd name="T0" fmla="*/ 94 w 192"/>
              <a:gd name="T1" fmla="*/ 203 h 221"/>
              <a:gd name="T2" fmla="*/ 109 w 192"/>
              <a:gd name="T3" fmla="*/ 136 h 221"/>
              <a:gd name="T4" fmla="*/ 125 w 192"/>
              <a:gd name="T5" fmla="*/ 110 h 221"/>
              <a:gd name="T6" fmla="*/ 130 w 192"/>
              <a:gd name="T7" fmla="*/ 106 h 221"/>
              <a:gd name="T8" fmla="*/ 144 w 192"/>
              <a:gd name="T9" fmla="*/ 101 h 221"/>
              <a:gd name="T10" fmla="*/ 174 w 192"/>
              <a:gd name="T11" fmla="*/ 92 h 221"/>
              <a:gd name="T12" fmla="*/ 189 w 192"/>
              <a:gd name="T13" fmla="*/ 85 h 221"/>
              <a:gd name="T14" fmla="*/ 191 w 192"/>
              <a:gd name="T15" fmla="*/ 79 h 221"/>
              <a:gd name="T16" fmla="*/ 187 w 192"/>
              <a:gd name="T17" fmla="*/ 67 h 221"/>
              <a:gd name="T18" fmla="*/ 176 w 192"/>
              <a:gd name="T19" fmla="*/ 64 h 221"/>
              <a:gd name="T20" fmla="*/ 160 w 192"/>
              <a:gd name="T21" fmla="*/ 68 h 221"/>
              <a:gd name="T22" fmla="*/ 147 w 192"/>
              <a:gd name="T23" fmla="*/ 72 h 221"/>
              <a:gd name="T24" fmla="*/ 141 w 192"/>
              <a:gd name="T25" fmla="*/ 73 h 221"/>
              <a:gd name="T26" fmla="*/ 133 w 192"/>
              <a:gd name="T27" fmla="*/ 75 h 221"/>
              <a:gd name="T28" fmla="*/ 124 w 192"/>
              <a:gd name="T29" fmla="*/ 77 h 221"/>
              <a:gd name="T30" fmla="*/ 135 w 192"/>
              <a:gd name="T31" fmla="*/ 72 h 221"/>
              <a:gd name="T32" fmla="*/ 146 w 192"/>
              <a:gd name="T33" fmla="*/ 65 h 221"/>
              <a:gd name="T34" fmla="*/ 148 w 192"/>
              <a:gd name="T35" fmla="*/ 64 h 221"/>
              <a:gd name="T36" fmla="*/ 152 w 192"/>
              <a:gd name="T37" fmla="*/ 56 h 221"/>
              <a:gd name="T38" fmla="*/ 150 w 192"/>
              <a:gd name="T39" fmla="*/ 22 h 221"/>
              <a:gd name="T40" fmla="*/ 122 w 192"/>
              <a:gd name="T41" fmla="*/ 4 h 221"/>
              <a:gd name="T42" fmla="*/ 100 w 192"/>
              <a:gd name="T43" fmla="*/ 10 h 221"/>
              <a:gd name="T44" fmla="*/ 100 w 192"/>
              <a:gd name="T45" fmla="*/ 10 h 221"/>
              <a:gd name="T46" fmla="*/ 93 w 192"/>
              <a:gd name="T47" fmla="*/ 16 h 221"/>
              <a:gd name="T48" fmla="*/ 87 w 192"/>
              <a:gd name="T49" fmla="*/ 27 h 221"/>
              <a:gd name="T50" fmla="*/ 90 w 192"/>
              <a:gd name="T51" fmla="*/ 57 h 221"/>
              <a:gd name="T52" fmla="*/ 87 w 192"/>
              <a:gd name="T53" fmla="*/ 44 h 221"/>
              <a:gd name="T54" fmla="*/ 86 w 192"/>
              <a:gd name="T55" fmla="*/ 42 h 221"/>
              <a:gd name="T56" fmla="*/ 86 w 192"/>
              <a:gd name="T57" fmla="*/ 42 h 221"/>
              <a:gd name="T58" fmla="*/ 77 w 192"/>
              <a:gd name="T59" fmla="*/ 12 h 221"/>
              <a:gd name="T60" fmla="*/ 67 w 192"/>
              <a:gd name="T61" fmla="*/ 2 h 221"/>
              <a:gd name="T62" fmla="*/ 59 w 192"/>
              <a:gd name="T63" fmla="*/ 2 h 221"/>
              <a:gd name="T64" fmla="*/ 52 w 192"/>
              <a:gd name="T65" fmla="*/ 8 h 221"/>
              <a:gd name="T66" fmla="*/ 49 w 192"/>
              <a:gd name="T67" fmla="*/ 22 h 221"/>
              <a:gd name="T68" fmla="*/ 66 w 192"/>
              <a:gd name="T69" fmla="*/ 70 h 221"/>
              <a:gd name="T70" fmla="*/ 65 w 192"/>
              <a:gd name="T71" fmla="*/ 75 h 221"/>
              <a:gd name="T72" fmla="*/ 53 w 192"/>
              <a:gd name="T73" fmla="*/ 104 h 221"/>
              <a:gd name="T74" fmla="*/ 4 w 192"/>
              <a:gd name="T75" fmla="*/ 159 h 221"/>
              <a:gd name="T76" fmla="*/ 1 w 192"/>
              <a:gd name="T77" fmla="*/ 171 h 221"/>
              <a:gd name="T78" fmla="*/ 3 w 192"/>
              <a:gd name="T79" fmla="*/ 176 h 221"/>
              <a:gd name="T80" fmla="*/ 10 w 192"/>
              <a:gd name="T81" fmla="*/ 181 h 221"/>
              <a:gd name="T82" fmla="*/ 34 w 192"/>
              <a:gd name="T83" fmla="*/ 169 h 221"/>
              <a:gd name="T84" fmla="*/ 63 w 192"/>
              <a:gd name="T85" fmla="*/ 146 h 221"/>
              <a:gd name="T86" fmla="*/ 69 w 192"/>
              <a:gd name="T87" fmla="*/ 144 h 221"/>
              <a:gd name="T88" fmla="*/ 71 w 192"/>
              <a:gd name="T89" fmla="*/ 152 h 221"/>
              <a:gd name="T90" fmla="*/ 66 w 192"/>
              <a:gd name="T91" fmla="*/ 202 h 221"/>
              <a:gd name="T92" fmla="*/ 71 w 192"/>
              <a:gd name="T93" fmla="*/ 218 h 221"/>
              <a:gd name="T94" fmla="*/ 78 w 192"/>
              <a:gd name="T95" fmla="*/ 221 h 221"/>
              <a:gd name="T96" fmla="*/ 85 w 192"/>
              <a:gd name="T97" fmla="*/ 219 h 221"/>
              <a:gd name="T98" fmla="*/ 94 w 192"/>
              <a:gd name="T9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221">
                <a:moveTo>
                  <a:pt x="94" y="203"/>
                </a:moveTo>
                <a:cubicBezTo>
                  <a:pt x="99" y="181"/>
                  <a:pt x="104" y="159"/>
                  <a:pt x="109" y="136"/>
                </a:cubicBezTo>
                <a:cubicBezTo>
                  <a:pt x="111" y="129"/>
                  <a:pt x="116" y="119"/>
                  <a:pt x="125" y="110"/>
                </a:cubicBezTo>
                <a:cubicBezTo>
                  <a:pt x="127" y="108"/>
                  <a:pt x="128" y="107"/>
                  <a:pt x="130" y="106"/>
                </a:cubicBezTo>
                <a:cubicBezTo>
                  <a:pt x="133" y="105"/>
                  <a:pt x="138" y="103"/>
                  <a:pt x="144" y="101"/>
                </a:cubicBezTo>
                <a:cubicBezTo>
                  <a:pt x="159" y="96"/>
                  <a:pt x="174" y="92"/>
                  <a:pt x="174" y="92"/>
                </a:cubicBezTo>
                <a:cubicBezTo>
                  <a:pt x="180" y="91"/>
                  <a:pt x="186" y="90"/>
                  <a:pt x="189" y="85"/>
                </a:cubicBezTo>
                <a:cubicBezTo>
                  <a:pt x="190" y="84"/>
                  <a:pt x="191" y="82"/>
                  <a:pt x="191" y="79"/>
                </a:cubicBezTo>
                <a:cubicBezTo>
                  <a:pt x="192" y="78"/>
                  <a:pt x="192" y="71"/>
                  <a:pt x="187" y="67"/>
                </a:cubicBezTo>
                <a:cubicBezTo>
                  <a:pt x="182" y="63"/>
                  <a:pt x="177" y="64"/>
                  <a:pt x="176" y="64"/>
                </a:cubicBezTo>
                <a:cubicBezTo>
                  <a:pt x="171" y="66"/>
                  <a:pt x="165" y="67"/>
                  <a:pt x="160" y="68"/>
                </a:cubicBezTo>
                <a:cubicBezTo>
                  <a:pt x="156" y="69"/>
                  <a:pt x="151" y="70"/>
                  <a:pt x="147" y="72"/>
                </a:cubicBezTo>
                <a:cubicBezTo>
                  <a:pt x="145" y="72"/>
                  <a:pt x="143" y="72"/>
                  <a:pt x="141" y="73"/>
                </a:cubicBezTo>
                <a:cubicBezTo>
                  <a:pt x="138" y="74"/>
                  <a:pt x="136" y="75"/>
                  <a:pt x="133" y="75"/>
                </a:cubicBezTo>
                <a:cubicBezTo>
                  <a:pt x="130" y="76"/>
                  <a:pt x="124" y="77"/>
                  <a:pt x="124" y="77"/>
                </a:cubicBezTo>
                <a:cubicBezTo>
                  <a:pt x="124" y="77"/>
                  <a:pt x="128" y="76"/>
                  <a:pt x="135" y="72"/>
                </a:cubicBezTo>
                <a:cubicBezTo>
                  <a:pt x="141" y="70"/>
                  <a:pt x="144" y="68"/>
                  <a:pt x="146" y="65"/>
                </a:cubicBezTo>
                <a:cubicBezTo>
                  <a:pt x="147" y="65"/>
                  <a:pt x="147" y="64"/>
                  <a:pt x="148" y="64"/>
                </a:cubicBezTo>
                <a:cubicBezTo>
                  <a:pt x="148" y="64"/>
                  <a:pt x="150" y="60"/>
                  <a:pt x="152" y="56"/>
                </a:cubicBezTo>
                <a:cubicBezTo>
                  <a:pt x="153" y="54"/>
                  <a:pt x="160" y="37"/>
                  <a:pt x="150" y="22"/>
                </a:cubicBezTo>
                <a:cubicBezTo>
                  <a:pt x="143" y="9"/>
                  <a:pt x="130" y="5"/>
                  <a:pt x="122" y="4"/>
                </a:cubicBezTo>
                <a:cubicBezTo>
                  <a:pt x="112" y="3"/>
                  <a:pt x="102" y="7"/>
                  <a:pt x="100" y="10"/>
                </a:cubicBezTo>
                <a:cubicBezTo>
                  <a:pt x="100" y="10"/>
                  <a:pt x="100" y="10"/>
                  <a:pt x="100" y="10"/>
                </a:cubicBezTo>
                <a:cubicBezTo>
                  <a:pt x="100" y="10"/>
                  <a:pt x="96" y="13"/>
                  <a:pt x="93" y="16"/>
                </a:cubicBezTo>
                <a:cubicBezTo>
                  <a:pt x="90" y="20"/>
                  <a:pt x="88" y="25"/>
                  <a:pt x="87" y="27"/>
                </a:cubicBezTo>
                <a:cubicBezTo>
                  <a:pt x="84" y="40"/>
                  <a:pt x="90" y="55"/>
                  <a:pt x="90" y="57"/>
                </a:cubicBezTo>
                <a:cubicBezTo>
                  <a:pt x="89" y="54"/>
                  <a:pt x="88" y="50"/>
                  <a:pt x="87" y="44"/>
                </a:cubicBezTo>
                <a:cubicBezTo>
                  <a:pt x="87" y="43"/>
                  <a:pt x="86" y="43"/>
                  <a:pt x="86" y="42"/>
                </a:cubicBezTo>
                <a:cubicBezTo>
                  <a:pt x="86" y="42"/>
                  <a:pt x="86" y="42"/>
                  <a:pt x="86" y="42"/>
                </a:cubicBezTo>
                <a:cubicBezTo>
                  <a:pt x="86" y="41"/>
                  <a:pt x="84" y="32"/>
                  <a:pt x="77" y="12"/>
                </a:cubicBezTo>
                <a:cubicBezTo>
                  <a:pt x="77" y="11"/>
                  <a:pt x="74" y="4"/>
                  <a:pt x="67" y="2"/>
                </a:cubicBezTo>
                <a:cubicBezTo>
                  <a:pt x="66" y="1"/>
                  <a:pt x="63" y="0"/>
                  <a:pt x="59" y="2"/>
                </a:cubicBezTo>
                <a:cubicBezTo>
                  <a:pt x="55" y="3"/>
                  <a:pt x="53" y="6"/>
                  <a:pt x="52" y="8"/>
                </a:cubicBezTo>
                <a:cubicBezTo>
                  <a:pt x="48" y="14"/>
                  <a:pt x="49" y="19"/>
                  <a:pt x="49" y="22"/>
                </a:cubicBezTo>
                <a:cubicBezTo>
                  <a:pt x="55" y="38"/>
                  <a:pt x="60" y="54"/>
                  <a:pt x="66" y="70"/>
                </a:cubicBezTo>
                <a:cubicBezTo>
                  <a:pt x="66" y="72"/>
                  <a:pt x="65" y="73"/>
                  <a:pt x="65" y="75"/>
                </a:cubicBezTo>
                <a:cubicBezTo>
                  <a:pt x="63" y="89"/>
                  <a:pt x="57" y="99"/>
                  <a:pt x="53" y="104"/>
                </a:cubicBezTo>
                <a:cubicBezTo>
                  <a:pt x="37" y="122"/>
                  <a:pt x="21" y="141"/>
                  <a:pt x="4" y="159"/>
                </a:cubicBezTo>
                <a:cubicBezTo>
                  <a:pt x="3" y="160"/>
                  <a:pt x="0" y="165"/>
                  <a:pt x="1" y="171"/>
                </a:cubicBezTo>
                <a:cubicBezTo>
                  <a:pt x="2" y="174"/>
                  <a:pt x="3" y="175"/>
                  <a:pt x="3" y="176"/>
                </a:cubicBezTo>
                <a:cubicBezTo>
                  <a:pt x="3" y="176"/>
                  <a:pt x="6" y="179"/>
                  <a:pt x="10" y="181"/>
                </a:cubicBezTo>
                <a:cubicBezTo>
                  <a:pt x="11" y="181"/>
                  <a:pt x="17" y="183"/>
                  <a:pt x="34" y="169"/>
                </a:cubicBezTo>
                <a:cubicBezTo>
                  <a:pt x="44" y="161"/>
                  <a:pt x="54" y="154"/>
                  <a:pt x="63" y="146"/>
                </a:cubicBezTo>
                <a:cubicBezTo>
                  <a:pt x="64" y="146"/>
                  <a:pt x="67" y="143"/>
                  <a:pt x="69" y="144"/>
                </a:cubicBezTo>
                <a:cubicBezTo>
                  <a:pt x="71" y="145"/>
                  <a:pt x="71" y="150"/>
                  <a:pt x="71" y="152"/>
                </a:cubicBezTo>
                <a:cubicBezTo>
                  <a:pt x="71" y="167"/>
                  <a:pt x="67" y="186"/>
                  <a:pt x="66" y="202"/>
                </a:cubicBezTo>
                <a:cubicBezTo>
                  <a:pt x="66" y="207"/>
                  <a:pt x="66" y="214"/>
                  <a:pt x="71" y="218"/>
                </a:cubicBezTo>
                <a:cubicBezTo>
                  <a:pt x="71" y="218"/>
                  <a:pt x="74" y="221"/>
                  <a:pt x="78" y="221"/>
                </a:cubicBezTo>
                <a:cubicBezTo>
                  <a:pt x="81" y="221"/>
                  <a:pt x="83" y="220"/>
                  <a:pt x="85" y="219"/>
                </a:cubicBezTo>
                <a:cubicBezTo>
                  <a:pt x="92" y="215"/>
                  <a:pt x="94" y="205"/>
                  <a:pt x="94" y="203"/>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6" name="Freeform 15"/>
          <p:cNvSpPr/>
          <p:nvPr>
            <p:custDataLst>
              <p:tags r:id="rId13"/>
            </p:custDataLst>
          </p:nvPr>
        </p:nvSpPr>
        <p:spPr bwMode="auto">
          <a:xfrm>
            <a:off x="8640270" y="2373121"/>
            <a:ext cx="355101" cy="408284"/>
          </a:xfrm>
          <a:custGeom>
            <a:avLst/>
            <a:gdLst>
              <a:gd name="T0" fmla="*/ 94 w 192"/>
              <a:gd name="T1" fmla="*/ 203 h 221"/>
              <a:gd name="T2" fmla="*/ 109 w 192"/>
              <a:gd name="T3" fmla="*/ 136 h 221"/>
              <a:gd name="T4" fmla="*/ 125 w 192"/>
              <a:gd name="T5" fmla="*/ 110 h 221"/>
              <a:gd name="T6" fmla="*/ 130 w 192"/>
              <a:gd name="T7" fmla="*/ 106 h 221"/>
              <a:gd name="T8" fmla="*/ 144 w 192"/>
              <a:gd name="T9" fmla="*/ 101 h 221"/>
              <a:gd name="T10" fmla="*/ 174 w 192"/>
              <a:gd name="T11" fmla="*/ 92 h 221"/>
              <a:gd name="T12" fmla="*/ 189 w 192"/>
              <a:gd name="T13" fmla="*/ 85 h 221"/>
              <a:gd name="T14" fmla="*/ 191 w 192"/>
              <a:gd name="T15" fmla="*/ 79 h 221"/>
              <a:gd name="T16" fmla="*/ 187 w 192"/>
              <a:gd name="T17" fmla="*/ 67 h 221"/>
              <a:gd name="T18" fmla="*/ 176 w 192"/>
              <a:gd name="T19" fmla="*/ 64 h 221"/>
              <a:gd name="T20" fmla="*/ 160 w 192"/>
              <a:gd name="T21" fmla="*/ 68 h 221"/>
              <a:gd name="T22" fmla="*/ 147 w 192"/>
              <a:gd name="T23" fmla="*/ 72 h 221"/>
              <a:gd name="T24" fmla="*/ 141 w 192"/>
              <a:gd name="T25" fmla="*/ 73 h 221"/>
              <a:gd name="T26" fmla="*/ 133 w 192"/>
              <a:gd name="T27" fmla="*/ 75 h 221"/>
              <a:gd name="T28" fmla="*/ 124 w 192"/>
              <a:gd name="T29" fmla="*/ 77 h 221"/>
              <a:gd name="T30" fmla="*/ 135 w 192"/>
              <a:gd name="T31" fmla="*/ 72 h 221"/>
              <a:gd name="T32" fmla="*/ 146 w 192"/>
              <a:gd name="T33" fmla="*/ 65 h 221"/>
              <a:gd name="T34" fmla="*/ 148 w 192"/>
              <a:gd name="T35" fmla="*/ 64 h 221"/>
              <a:gd name="T36" fmla="*/ 152 w 192"/>
              <a:gd name="T37" fmla="*/ 56 h 221"/>
              <a:gd name="T38" fmla="*/ 150 w 192"/>
              <a:gd name="T39" fmla="*/ 22 h 221"/>
              <a:gd name="T40" fmla="*/ 122 w 192"/>
              <a:gd name="T41" fmla="*/ 4 h 221"/>
              <a:gd name="T42" fmla="*/ 100 w 192"/>
              <a:gd name="T43" fmla="*/ 10 h 221"/>
              <a:gd name="T44" fmla="*/ 100 w 192"/>
              <a:gd name="T45" fmla="*/ 10 h 221"/>
              <a:gd name="T46" fmla="*/ 93 w 192"/>
              <a:gd name="T47" fmla="*/ 16 h 221"/>
              <a:gd name="T48" fmla="*/ 87 w 192"/>
              <a:gd name="T49" fmla="*/ 27 h 221"/>
              <a:gd name="T50" fmla="*/ 90 w 192"/>
              <a:gd name="T51" fmla="*/ 57 h 221"/>
              <a:gd name="T52" fmla="*/ 87 w 192"/>
              <a:gd name="T53" fmla="*/ 44 h 221"/>
              <a:gd name="T54" fmla="*/ 86 w 192"/>
              <a:gd name="T55" fmla="*/ 42 h 221"/>
              <a:gd name="T56" fmla="*/ 86 w 192"/>
              <a:gd name="T57" fmla="*/ 42 h 221"/>
              <a:gd name="T58" fmla="*/ 77 w 192"/>
              <a:gd name="T59" fmla="*/ 12 h 221"/>
              <a:gd name="T60" fmla="*/ 67 w 192"/>
              <a:gd name="T61" fmla="*/ 2 h 221"/>
              <a:gd name="T62" fmla="*/ 59 w 192"/>
              <a:gd name="T63" fmla="*/ 2 h 221"/>
              <a:gd name="T64" fmla="*/ 52 w 192"/>
              <a:gd name="T65" fmla="*/ 8 h 221"/>
              <a:gd name="T66" fmla="*/ 49 w 192"/>
              <a:gd name="T67" fmla="*/ 22 h 221"/>
              <a:gd name="T68" fmla="*/ 66 w 192"/>
              <a:gd name="T69" fmla="*/ 70 h 221"/>
              <a:gd name="T70" fmla="*/ 65 w 192"/>
              <a:gd name="T71" fmla="*/ 75 h 221"/>
              <a:gd name="T72" fmla="*/ 53 w 192"/>
              <a:gd name="T73" fmla="*/ 104 h 221"/>
              <a:gd name="T74" fmla="*/ 4 w 192"/>
              <a:gd name="T75" fmla="*/ 159 h 221"/>
              <a:gd name="T76" fmla="*/ 1 w 192"/>
              <a:gd name="T77" fmla="*/ 171 h 221"/>
              <a:gd name="T78" fmla="*/ 3 w 192"/>
              <a:gd name="T79" fmla="*/ 176 h 221"/>
              <a:gd name="T80" fmla="*/ 10 w 192"/>
              <a:gd name="T81" fmla="*/ 181 h 221"/>
              <a:gd name="T82" fmla="*/ 34 w 192"/>
              <a:gd name="T83" fmla="*/ 169 h 221"/>
              <a:gd name="T84" fmla="*/ 63 w 192"/>
              <a:gd name="T85" fmla="*/ 146 h 221"/>
              <a:gd name="T86" fmla="*/ 69 w 192"/>
              <a:gd name="T87" fmla="*/ 144 h 221"/>
              <a:gd name="T88" fmla="*/ 71 w 192"/>
              <a:gd name="T89" fmla="*/ 152 h 221"/>
              <a:gd name="T90" fmla="*/ 66 w 192"/>
              <a:gd name="T91" fmla="*/ 202 h 221"/>
              <a:gd name="T92" fmla="*/ 71 w 192"/>
              <a:gd name="T93" fmla="*/ 218 h 221"/>
              <a:gd name="T94" fmla="*/ 78 w 192"/>
              <a:gd name="T95" fmla="*/ 221 h 221"/>
              <a:gd name="T96" fmla="*/ 85 w 192"/>
              <a:gd name="T97" fmla="*/ 219 h 221"/>
              <a:gd name="T98" fmla="*/ 94 w 192"/>
              <a:gd name="T9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221">
                <a:moveTo>
                  <a:pt x="94" y="203"/>
                </a:moveTo>
                <a:cubicBezTo>
                  <a:pt x="99" y="181"/>
                  <a:pt x="104" y="159"/>
                  <a:pt x="109" y="136"/>
                </a:cubicBezTo>
                <a:cubicBezTo>
                  <a:pt x="111" y="129"/>
                  <a:pt x="116" y="119"/>
                  <a:pt x="125" y="110"/>
                </a:cubicBezTo>
                <a:cubicBezTo>
                  <a:pt x="127" y="108"/>
                  <a:pt x="128" y="107"/>
                  <a:pt x="130" y="106"/>
                </a:cubicBezTo>
                <a:cubicBezTo>
                  <a:pt x="133" y="105"/>
                  <a:pt x="138" y="103"/>
                  <a:pt x="144" y="101"/>
                </a:cubicBezTo>
                <a:cubicBezTo>
                  <a:pt x="159" y="96"/>
                  <a:pt x="174" y="92"/>
                  <a:pt x="174" y="92"/>
                </a:cubicBezTo>
                <a:cubicBezTo>
                  <a:pt x="180" y="91"/>
                  <a:pt x="186" y="90"/>
                  <a:pt x="189" y="85"/>
                </a:cubicBezTo>
                <a:cubicBezTo>
                  <a:pt x="190" y="84"/>
                  <a:pt x="191" y="82"/>
                  <a:pt x="191" y="79"/>
                </a:cubicBezTo>
                <a:cubicBezTo>
                  <a:pt x="192" y="78"/>
                  <a:pt x="192" y="71"/>
                  <a:pt x="187" y="67"/>
                </a:cubicBezTo>
                <a:cubicBezTo>
                  <a:pt x="182" y="63"/>
                  <a:pt x="177" y="64"/>
                  <a:pt x="176" y="64"/>
                </a:cubicBezTo>
                <a:cubicBezTo>
                  <a:pt x="171" y="66"/>
                  <a:pt x="165" y="67"/>
                  <a:pt x="160" y="68"/>
                </a:cubicBezTo>
                <a:cubicBezTo>
                  <a:pt x="156" y="69"/>
                  <a:pt x="151" y="70"/>
                  <a:pt x="147" y="72"/>
                </a:cubicBezTo>
                <a:cubicBezTo>
                  <a:pt x="145" y="72"/>
                  <a:pt x="143" y="72"/>
                  <a:pt x="141" y="73"/>
                </a:cubicBezTo>
                <a:cubicBezTo>
                  <a:pt x="138" y="74"/>
                  <a:pt x="136" y="75"/>
                  <a:pt x="133" y="75"/>
                </a:cubicBezTo>
                <a:cubicBezTo>
                  <a:pt x="130" y="76"/>
                  <a:pt x="124" y="77"/>
                  <a:pt x="124" y="77"/>
                </a:cubicBezTo>
                <a:cubicBezTo>
                  <a:pt x="124" y="77"/>
                  <a:pt x="128" y="76"/>
                  <a:pt x="135" y="72"/>
                </a:cubicBezTo>
                <a:cubicBezTo>
                  <a:pt x="141" y="70"/>
                  <a:pt x="144" y="68"/>
                  <a:pt x="146" y="65"/>
                </a:cubicBezTo>
                <a:cubicBezTo>
                  <a:pt x="147" y="65"/>
                  <a:pt x="147" y="64"/>
                  <a:pt x="148" y="64"/>
                </a:cubicBezTo>
                <a:cubicBezTo>
                  <a:pt x="148" y="64"/>
                  <a:pt x="150" y="60"/>
                  <a:pt x="152" y="56"/>
                </a:cubicBezTo>
                <a:cubicBezTo>
                  <a:pt x="153" y="54"/>
                  <a:pt x="160" y="37"/>
                  <a:pt x="150" y="22"/>
                </a:cubicBezTo>
                <a:cubicBezTo>
                  <a:pt x="143" y="9"/>
                  <a:pt x="130" y="5"/>
                  <a:pt x="122" y="4"/>
                </a:cubicBezTo>
                <a:cubicBezTo>
                  <a:pt x="112" y="3"/>
                  <a:pt x="102" y="7"/>
                  <a:pt x="100" y="10"/>
                </a:cubicBezTo>
                <a:cubicBezTo>
                  <a:pt x="100" y="10"/>
                  <a:pt x="100" y="10"/>
                  <a:pt x="100" y="10"/>
                </a:cubicBezTo>
                <a:cubicBezTo>
                  <a:pt x="100" y="10"/>
                  <a:pt x="96" y="13"/>
                  <a:pt x="93" y="16"/>
                </a:cubicBezTo>
                <a:cubicBezTo>
                  <a:pt x="90" y="20"/>
                  <a:pt x="88" y="25"/>
                  <a:pt x="87" y="27"/>
                </a:cubicBezTo>
                <a:cubicBezTo>
                  <a:pt x="84" y="40"/>
                  <a:pt x="90" y="55"/>
                  <a:pt x="90" y="57"/>
                </a:cubicBezTo>
                <a:cubicBezTo>
                  <a:pt x="89" y="54"/>
                  <a:pt x="88" y="50"/>
                  <a:pt x="87" y="44"/>
                </a:cubicBezTo>
                <a:cubicBezTo>
                  <a:pt x="87" y="43"/>
                  <a:pt x="86" y="43"/>
                  <a:pt x="86" y="42"/>
                </a:cubicBezTo>
                <a:cubicBezTo>
                  <a:pt x="86" y="42"/>
                  <a:pt x="86" y="42"/>
                  <a:pt x="86" y="42"/>
                </a:cubicBezTo>
                <a:cubicBezTo>
                  <a:pt x="86" y="41"/>
                  <a:pt x="84" y="32"/>
                  <a:pt x="77" y="12"/>
                </a:cubicBezTo>
                <a:cubicBezTo>
                  <a:pt x="77" y="11"/>
                  <a:pt x="74" y="4"/>
                  <a:pt x="67" y="2"/>
                </a:cubicBezTo>
                <a:cubicBezTo>
                  <a:pt x="66" y="1"/>
                  <a:pt x="63" y="0"/>
                  <a:pt x="59" y="2"/>
                </a:cubicBezTo>
                <a:cubicBezTo>
                  <a:pt x="55" y="3"/>
                  <a:pt x="53" y="6"/>
                  <a:pt x="52" y="8"/>
                </a:cubicBezTo>
                <a:cubicBezTo>
                  <a:pt x="48" y="14"/>
                  <a:pt x="49" y="19"/>
                  <a:pt x="49" y="22"/>
                </a:cubicBezTo>
                <a:cubicBezTo>
                  <a:pt x="55" y="38"/>
                  <a:pt x="60" y="54"/>
                  <a:pt x="66" y="70"/>
                </a:cubicBezTo>
                <a:cubicBezTo>
                  <a:pt x="66" y="72"/>
                  <a:pt x="65" y="73"/>
                  <a:pt x="65" y="75"/>
                </a:cubicBezTo>
                <a:cubicBezTo>
                  <a:pt x="63" y="89"/>
                  <a:pt x="57" y="99"/>
                  <a:pt x="53" y="104"/>
                </a:cubicBezTo>
                <a:cubicBezTo>
                  <a:pt x="37" y="122"/>
                  <a:pt x="21" y="141"/>
                  <a:pt x="4" y="159"/>
                </a:cubicBezTo>
                <a:cubicBezTo>
                  <a:pt x="3" y="160"/>
                  <a:pt x="0" y="165"/>
                  <a:pt x="1" y="171"/>
                </a:cubicBezTo>
                <a:cubicBezTo>
                  <a:pt x="2" y="174"/>
                  <a:pt x="3" y="175"/>
                  <a:pt x="3" y="176"/>
                </a:cubicBezTo>
                <a:cubicBezTo>
                  <a:pt x="3" y="176"/>
                  <a:pt x="6" y="179"/>
                  <a:pt x="10" y="181"/>
                </a:cubicBezTo>
                <a:cubicBezTo>
                  <a:pt x="11" y="181"/>
                  <a:pt x="17" y="183"/>
                  <a:pt x="34" y="169"/>
                </a:cubicBezTo>
                <a:cubicBezTo>
                  <a:pt x="44" y="161"/>
                  <a:pt x="54" y="154"/>
                  <a:pt x="63" y="146"/>
                </a:cubicBezTo>
                <a:cubicBezTo>
                  <a:pt x="64" y="146"/>
                  <a:pt x="67" y="143"/>
                  <a:pt x="69" y="144"/>
                </a:cubicBezTo>
                <a:cubicBezTo>
                  <a:pt x="71" y="145"/>
                  <a:pt x="71" y="150"/>
                  <a:pt x="71" y="152"/>
                </a:cubicBezTo>
                <a:cubicBezTo>
                  <a:pt x="71" y="167"/>
                  <a:pt x="67" y="186"/>
                  <a:pt x="66" y="202"/>
                </a:cubicBezTo>
                <a:cubicBezTo>
                  <a:pt x="66" y="207"/>
                  <a:pt x="66" y="214"/>
                  <a:pt x="71" y="218"/>
                </a:cubicBezTo>
                <a:cubicBezTo>
                  <a:pt x="71" y="218"/>
                  <a:pt x="74" y="221"/>
                  <a:pt x="78" y="221"/>
                </a:cubicBezTo>
                <a:cubicBezTo>
                  <a:pt x="81" y="221"/>
                  <a:pt x="83" y="220"/>
                  <a:pt x="85" y="219"/>
                </a:cubicBezTo>
                <a:cubicBezTo>
                  <a:pt x="92" y="215"/>
                  <a:pt x="94" y="205"/>
                  <a:pt x="94" y="20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18" name="Freeform 16"/>
          <p:cNvSpPr/>
          <p:nvPr>
            <p:custDataLst>
              <p:tags r:id="rId14"/>
            </p:custDataLst>
          </p:nvPr>
        </p:nvSpPr>
        <p:spPr bwMode="auto">
          <a:xfrm>
            <a:off x="7968524" y="2321574"/>
            <a:ext cx="294554" cy="427921"/>
          </a:xfrm>
          <a:custGeom>
            <a:avLst/>
            <a:gdLst>
              <a:gd name="T0" fmla="*/ 129 w 159"/>
              <a:gd name="T1" fmla="*/ 203 h 232"/>
              <a:gd name="T2" fmla="*/ 120 w 159"/>
              <a:gd name="T3" fmla="*/ 169 h 232"/>
              <a:gd name="T4" fmla="*/ 132 w 159"/>
              <a:gd name="T5" fmla="*/ 166 h 232"/>
              <a:gd name="T6" fmla="*/ 115 w 159"/>
              <a:gd name="T7" fmla="*/ 127 h 232"/>
              <a:gd name="T8" fmla="*/ 107 w 159"/>
              <a:gd name="T9" fmla="*/ 104 h 232"/>
              <a:gd name="T10" fmla="*/ 116 w 159"/>
              <a:gd name="T11" fmla="*/ 95 h 232"/>
              <a:gd name="T12" fmla="*/ 126 w 159"/>
              <a:gd name="T13" fmla="*/ 82 h 232"/>
              <a:gd name="T14" fmla="*/ 149 w 159"/>
              <a:gd name="T15" fmla="*/ 57 h 232"/>
              <a:gd name="T16" fmla="*/ 159 w 159"/>
              <a:gd name="T17" fmla="*/ 41 h 232"/>
              <a:gd name="T18" fmla="*/ 158 w 159"/>
              <a:gd name="T19" fmla="*/ 35 h 232"/>
              <a:gd name="T20" fmla="*/ 148 w 159"/>
              <a:gd name="T21" fmla="*/ 27 h 232"/>
              <a:gd name="T22" fmla="*/ 137 w 159"/>
              <a:gd name="T23" fmla="*/ 31 h 232"/>
              <a:gd name="T24" fmla="*/ 125 w 159"/>
              <a:gd name="T25" fmla="*/ 43 h 232"/>
              <a:gd name="T26" fmla="*/ 115 w 159"/>
              <a:gd name="T27" fmla="*/ 54 h 232"/>
              <a:gd name="T28" fmla="*/ 111 w 159"/>
              <a:gd name="T29" fmla="*/ 58 h 232"/>
              <a:gd name="T30" fmla="*/ 105 w 159"/>
              <a:gd name="T31" fmla="*/ 65 h 232"/>
              <a:gd name="T32" fmla="*/ 97 w 159"/>
              <a:gd name="T33" fmla="*/ 72 h 232"/>
              <a:gd name="T34" fmla="*/ 105 w 159"/>
              <a:gd name="T35" fmla="*/ 61 h 232"/>
              <a:gd name="T36" fmla="*/ 112 w 159"/>
              <a:gd name="T37" fmla="*/ 49 h 232"/>
              <a:gd name="T38" fmla="*/ 112 w 159"/>
              <a:gd name="T39" fmla="*/ 46 h 232"/>
              <a:gd name="T40" fmla="*/ 113 w 159"/>
              <a:gd name="T41" fmla="*/ 37 h 232"/>
              <a:gd name="T42" fmla="*/ 95 w 159"/>
              <a:gd name="T43" fmla="*/ 7 h 232"/>
              <a:gd name="T44" fmla="*/ 61 w 159"/>
              <a:gd name="T45" fmla="*/ 7 h 232"/>
              <a:gd name="T46" fmla="*/ 45 w 159"/>
              <a:gd name="T47" fmla="*/ 25 h 232"/>
              <a:gd name="T48" fmla="*/ 45 w 159"/>
              <a:gd name="T49" fmla="*/ 25 h 232"/>
              <a:gd name="T50" fmla="*/ 41 w 159"/>
              <a:gd name="T51" fmla="*/ 35 h 232"/>
              <a:gd name="T52" fmla="*/ 41 w 159"/>
              <a:gd name="T53" fmla="*/ 48 h 232"/>
              <a:gd name="T54" fmla="*/ 58 w 159"/>
              <a:gd name="T55" fmla="*/ 73 h 232"/>
              <a:gd name="T56" fmla="*/ 49 w 159"/>
              <a:gd name="T57" fmla="*/ 64 h 232"/>
              <a:gd name="T58" fmla="*/ 47 w 159"/>
              <a:gd name="T59" fmla="*/ 62 h 232"/>
              <a:gd name="T60" fmla="*/ 47 w 159"/>
              <a:gd name="T61" fmla="*/ 62 h 232"/>
              <a:gd name="T62" fmla="*/ 25 w 159"/>
              <a:gd name="T63" fmla="*/ 40 h 232"/>
              <a:gd name="T64" fmla="*/ 11 w 159"/>
              <a:gd name="T65" fmla="*/ 36 h 232"/>
              <a:gd name="T66" fmla="*/ 4 w 159"/>
              <a:gd name="T67" fmla="*/ 42 h 232"/>
              <a:gd name="T68" fmla="*/ 0 w 159"/>
              <a:gd name="T69" fmla="*/ 51 h 232"/>
              <a:gd name="T70" fmla="*/ 4 w 159"/>
              <a:gd name="T71" fmla="*/ 65 h 232"/>
              <a:gd name="T72" fmla="*/ 42 w 159"/>
              <a:gd name="T73" fmla="*/ 99 h 232"/>
              <a:gd name="T74" fmla="*/ 45 w 159"/>
              <a:gd name="T75" fmla="*/ 102 h 232"/>
              <a:gd name="T76" fmla="*/ 48 w 159"/>
              <a:gd name="T77" fmla="*/ 105 h 232"/>
              <a:gd name="T78" fmla="*/ 40 w 159"/>
              <a:gd name="T79" fmla="*/ 138 h 232"/>
              <a:gd name="T80" fmla="*/ 25 w 159"/>
              <a:gd name="T81" fmla="*/ 178 h 232"/>
              <a:gd name="T82" fmla="*/ 45 w 159"/>
              <a:gd name="T83" fmla="*/ 177 h 232"/>
              <a:gd name="T84" fmla="*/ 28 w 159"/>
              <a:gd name="T85" fmla="*/ 215 h 232"/>
              <a:gd name="T86" fmla="*/ 31 w 159"/>
              <a:gd name="T87" fmla="*/ 227 h 232"/>
              <a:gd name="T88" fmla="*/ 35 w 159"/>
              <a:gd name="T89" fmla="*/ 230 h 232"/>
              <a:gd name="T90" fmla="*/ 43 w 159"/>
              <a:gd name="T91" fmla="*/ 231 h 232"/>
              <a:gd name="T92" fmla="*/ 60 w 159"/>
              <a:gd name="T93" fmla="*/ 206 h 232"/>
              <a:gd name="T94" fmla="*/ 73 w 159"/>
              <a:gd name="T95" fmla="*/ 175 h 232"/>
              <a:gd name="T96" fmla="*/ 79 w 159"/>
              <a:gd name="T97" fmla="*/ 174 h 232"/>
              <a:gd name="T98" fmla="*/ 87 w 159"/>
              <a:gd name="T99" fmla="*/ 174 h 232"/>
              <a:gd name="T100" fmla="*/ 104 w 159"/>
              <a:gd name="T101" fmla="*/ 218 h 232"/>
              <a:gd name="T102" fmla="*/ 115 w 159"/>
              <a:gd name="T103" fmla="*/ 229 h 232"/>
              <a:gd name="T104" fmla="*/ 123 w 159"/>
              <a:gd name="T105" fmla="*/ 228 h 232"/>
              <a:gd name="T106" fmla="*/ 128 w 159"/>
              <a:gd name="T107" fmla="*/ 223 h 232"/>
              <a:gd name="T108" fmla="*/ 129 w 159"/>
              <a:gd name="T109" fmla="*/ 2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232">
                <a:moveTo>
                  <a:pt x="129" y="203"/>
                </a:moveTo>
                <a:cubicBezTo>
                  <a:pt x="127" y="194"/>
                  <a:pt x="124" y="183"/>
                  <a:pt x="120" y="169"/>
                </a:cubicBezTo>
                <a:cubicBezTo>
                  <a:pt x="124" y="168"/>
                  <a:pt x="128" y="167"/>
                  <a:pt x="132" y="166"/>
                </a:cubicBezTo>
                <a:cubicBezTo>
                  <a:pt x="126" y="153"/>
                  <a:pt x="120" y="140"/>
                  <a:pt x="115" y="127"/>
                </a:cubicBezTo>
                <a:cubicBezTo>
                  <a:pt x="112" y="119"/>
                  <a:pt x="109" y="112"/>
                  <a:pt x="107" y="104"/>
                </a:cubicBezTo>
                <a:cubicBezTo>
                  <a:pt x="110" y="101"/>
                  <a:pt x="113" y="98"/>
                  <a:pt x="116" y="95"/>
                </a:cubicBezTo>
                <a:cubicBezTo>
                  <a:pt x="118" y="92"/>
                  <a:pt x="121" y="87"/>
                  <a:pt x="126" y="82"/>
                </a:cubicBezTo>
                <a:cubicBezTo>
                  <a:pt x="137" y="69"/>
                  <a:pt x="149" y="57"/>
                  <a:pt x="149" y="57"/>
                </a:cubicBezTo>
                <a:cubicBezTo>
                  <a:pt x="154" y="52"/>
                  <a:pt x="158" y="48"/>
                  <a:pt x="159" y="41"/>
                </a:cubicBezTo>
                <a:cubicBezTo>
                  <a:pt x="159" y="40"/>
                  <a:pt x="159" y="37"/>
                  <a:pt x="158" y="35"/>
                </a:cubicBezTo>
                <a:cubicBezTo>
                  <a:pt x="158" y="34"/>
                  <a:pt x="155" y="27"/>
                  <a:pt x="148" y="27"/>
                </a:cubicBezTo>
                <a:cubicBezTo>
                  <a:pt x="142" y="26"/>
                  <a:pt x="138" y="30"/>
                  <a:pt x="137" y="31"/>
                </a:cubicBezTo>
                <a:cubicBezTo>
                  <a:pt x="133" y="35"/>
                  <a:pt x="129" y="39"/>
                  <a:pt x="125" y="43"/>
                </a:cubicBezTo>
                <a:cubicBezTo>
                  <a:pt x="122" y="47"/>
                  <a:pt x="118" y="50"/>
                  <a:pt x="115" y="54"/>
                </a:cubicBezTo>
                <a:cubicBezTo>
                  <a:pt x="114" y="55"/>
                  <a:pt x="112" y="57"/>
                  <a:pt x="111" y="58"/>
                </a:cubicBezTo>
                <a:cubicBezTo>
                  <a:pt x="108" y="61"/>
                  <a:pt x="107" y="63"/>
                  <a:pt x="105" y="65"/>
                </a:cubicBezTo>
                <a:cubicBezTo>
                  <a:pt x="102" y="68"/>
                  <a:pt x="97" y="72"/>
                  <a:pt x="97" y="72"/>
                </a:cubicBezTo>
                <a:cubicBezTo>
                  <a:pt x="97" y="72"/>
                  <a:pt x="100" y="68"/>
                  <a:pt x="105" y="61"/>
                </a:cubicBezTo>
                <a:cubicBezTo>
                  <a:pt x="109" y="56"/>
                  <a:pt x="111" y="53"/>
                  <a:pt x="112" y="49"/>
                </a:cubicBezTo>
                <a:cubicBezTo>
                  <a:pt x="112" y="48"/>
                  <a:pt x="112" y="47"/>
                  <a:pt x="112" y="46"/>
                </a:cubicBezTo>
                <a:cubicBezTo>
                  <a:pt x="112" y="46"/>
                  <a:pt x="113" y="42"/>
                  <a:pt x="113" y="37"/>
                </a:cubicBezTo>
                <a:cubicBezTo>
                  <a:pt x="113" y="34"/>
                  <a:pt x="111" y="16"/>
                  <a:pt x="95" y="7"/>
                </a:cubicBezTo>
                <a:cubicBezTo>
                  <a:pt x="82" y="0"/>
                  <a:pt x="69" y="4"/>
                  <a:pt x="61" y="7"/>
                </a:cubicBezTo>
                <a:cubicBezTo>
                  <a:pt x="52" y="12"/>
                  <a:pt x="45" y="21"/>
                  <a:pt x="45" y="25"/>
                </a:cubicBezTo>
                <a:cubicBezTo>
                  <a:pt x="45" y="25"/>
                  <a:pt x="45" y="25"/>
                  <a:pt x="45" y="25"/>
                </a:cubicBezTo>
                <a:cubicBezTo>
                  <a:pt x="45" y="25"/>
                  <a:pt x="42" y="30"/>
                  <a:pt x="41" y="35"/>
                </a:cubicBezTo>
                <a:cubicBezTo>
                  <a:pt x="40" y="40"/>
                  <a:pt x="41" y="46"/>
                  <a:pt x="41" y="48"/>
                </a:cubicBezTo>
                <a:cubicBezTo>
                  <a:pt x="44" y="61"/>
                  <a:pt x="56" y="71"/>
                  <a:pt x="58" y="73"/>
                </a:cubicBezTo>
                <a:cubicBezTo>
                  <a:pt x="55" y="71"/>
                  <a:pt x="52" y="68"/>
                  <a:pt x="49" y="64"/>
                </a:cubicBezTo>
                <a:cubicBezTo>
                  <a:pt x="48" y="63"/>
                  <a:pt x="48" y="62"/>
                  <a:pt x="47" y="62"/>
                </a:cubicBezTo>
                <a:cubicBezTo>
                  <a:pt x="47" y="62"/>
                  <a:pt x="47" y="62"/>
                  <a:pt x="47" y="62"/>
                </a:cubicBezTo>
                <a:cubicBezTo>
                  <a:pt x="46" y="61"/>
                  <a:pt x="40" y="55"/>
                  <a:pt x="25" y="40"/>
                </a:cubicBezTo>
                <a:cubicBezTo>
                  <a:pt x="24" y="39"/>
                  <a:pt x="19" y="34"/>
                  <a:pt x="11" y="36"/>
                </a:cubicBezTo>
                <a:cubicBezTo>
                  <a:pt x="10" y="37"/>
                  <a:pt x="6" y="38"/>
                  <a:pt x="4" y="42"/>
                </a:cubicBezTo>
                <a:cubicBezTo>
                  <a:pt x="1" y="45"/>
                  <a:pt x="1" y="49"/>
                  <a:pt x="0" y="51"/>
                </a:cubicBezTo>
                <a:cubicBezTo>
                  <a:pt x="0" y="58"/>
                  <a:pt x="3" y="63"/>
                  <a:pt x="4" y="65"/>
                </a:cubicBezTo>
                <a:cubicBezTo>
                  <a:pt x="17" y="76"/>
                  <a:pt x="29" y="88"/>
                  <a:pt x="42" y="99"/>
                </a:cubicBezTo>
                <a:cubicBezTo>
                  <a:pt x="42" y="100"/>
                  <a:pt x="43" y="101"/>
                  <a:pt x="45" y="102"/>
                </a:cubicBezTo>
                <a:cubicBezTo>
                  <a:pt x="47" y="103"/>
                  <a:pt x="48" y="104"/>
                  <a:pt x="48" y="105"/>
                </a:cubicBezTo>
                <a:cubicBezTo>
                  <a:pt x="50" y="106"/>
                  <a:pt x="49" y="113"/>
                  <a:pt x="40" y="138"/>
                </a:cubicBezTo>
                <a:cubicBezTo>
                  <a:pt x="35" y="151"/>
                  <a:pt x="30" y="164"/>
                  <a:pt x="25" y="178"/>
                </a:cubicBezTo>
                <a:cubicBezTo>
                  <a:pt x="32" y="178"/>
                  <a:pt x="38" y="177"/>
                  <a:pt x="45" y="177"/>
                </a:cubicBezTo>
                <a:cubicBezTo>
                  <a:pt x="39" y="190"/>
                  <a:pt x="34" y="202"/>
                  <a:pt x="28" y="215"/>
                </a:cubicBezTo>
                <a:cubicBezTo>
                  <a:pt x="28" y="217"/>
                  <a:pt x="27" y="222"/>
                  <a:pt x="31" y="227"/>
                </a:cubicBezTo>
                <a:cubicBezTo>
                  <a:pt x="33" y="229"/>
                  <a:pt x="35" y="230"/>
                  <a:pt x="35" y="230"/>
                </a:cubicBezTo>
                <a:cubicBezTo>
                  <a:pt x="35" y="230"/>
                  <a:pt x="39" y="232"/>
                  <a:pt x="43" y="231"/>
                </a:cubicBezTo>
                <a:cubicBezTo>
                  <a:pt x="50" y="230"/>
                  <a:pt x="54" y="219"/>
                  <a:pt x="60" y="206"/>
                </a:cubicBezTo>
                <a:cubicBezTo>
                  <a:pt x="65" y="194"/>
                  <a:pt x="70" y="183"/>
                  <a:pt x="73" y="175"/>
                </a:cubicBezTo>
                <a:cubicBezTo>
                  <a:pt x="75" y="175"/>
                  <a:pt x="77" y="174"/>
                  <a:pt x="79" y="174"/>
                </a:cubicBezTo>
                <a:cubicBezTo>
                  <a:pt x="82" y="174"/>
                  <a:pt x="84" y="174"/>
                  <a:pt x="87" y="174"/>
                </a:cubicBezTo>
                <a:cubicBezTo>
                  <a:pt x="89" y="180"/>
                  <a:pt x="96" y="201"/>
                  <a:pt x="104" y="218"/>
                </a:cubicBezTo>
                <a:cubicBezTo>
                  <a:pt x="106" y="222"/>
                  <a:pt x="109" y="228"/>
                  <a:pt x="115" y="229"/>
                </a:cubicBezTo>
                <a:cubicBezTo>
                  <a:pt x="116" y="230"/>
                  <a:pt x="119" y="230"/>
                  <a:pt x="123" y="228"/>
                </a:cubicBezTo>
                <a:cubicBezTo>
                  <a:pt x="126" y="227"/>
                  <a:pt x="127" y="224"/>
                  <a:pt x="128" y="223"/>
                </a:cubicBezTo>
                <a:cubicBezTo>
                  <a:pt x="132" y="216"/>
                  <a:pt x="130" y="208"/>
                  <a:pt x="129" y="203"/>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9" name="Freeform 17"/>
          <p:cNvSpPr/>
          <p:nvPr>
            <p:custDataLst>
              <p:tags r:id="rId15"/>
            </p:custDataLst>
          </p:nvPr>
        </p:nvSpPr>
        <p:spPr bwMode="auto">
          <a:xfrm>
            <a:off x="7968524" y="2321574"/>
            <a:ext cx="294554" cy="427921"/>
          </a:xfrm>
          <a:custGeom>
            <a:avLst/>
            <a:gdLst>
              <a:gd name="T0" fmla="*/ 129 w 159"/>
              <a:gd name="T1" fmla="*/ 203 h 232"/>
              <a:gd name="T2" fmla="*/ 120 w 159"/>
              <a:gd name="T3" fmla="*/ 169 h 232"/>
              <a:gd name="T4" fmla="*/ 132 w 159"/>
              <a:gd name="T5" fmla="*/ 166 h 232"/>
              <a:gd name="T6" fmla="*/ 115 w 159"/>
              <a:gd name="T7" fmla="*/ 127 h 232"/>
              <a:gd name="T8" fmla="*/ 107 w 159"/>
              <a:gd name="T9" fmla="*/ 104 h 232"/>
              <a:gd name="T10" fmla="*/ 116 w 159"/>
              <a:gd name="T11" fmla="*/ 95 h 232"/>
              <a:gd name="T12" fmla="*/ 126 w 159"/>
              <a:gd name="T13" fmla="*/ 82 h 232"/>
              <a:gd name="T14" fmla="*/ 149 w 159"/>
              <a:gd name="T15" fmla="*/ 57 h 232"/>
              <a:gd name="T16" fmla="*/ 159 w 159"/>
              <a:gd name="T17" fmla="*/ 41 h 232"/>
              <a:gd name="T18" fmla="*/ 158 w 159"/>
              <a:gd name="T19" fmla="*/ 35 h 232"/>
              <a:gd name="T20" fmla="*/ 148 w 159"/>
              <a:gd name="T21" fmla="*/ 27 h 232"/>
              <a:gd name="T22" fmla="*/ 137 w 159"/>
              <a:gd name="T23" fmla="*/ 31 h 232"/>
              <a:gd name="T24" fmla="*/ 125 w 159"/>
              <a:gd name="T25" fmla="*/ 43 h 232"/>
              <a:gd name="T26" fmla="*/ 115 w 159"/>
              <a:gd name="T27" fmla="*/ 54 h 232"/>
              <a:gd name="T28" fmla="*/ 111 w 159"/>
              <a:gd name="T29" fmla="*/ 58 h 232"/>
              <a:gd name="T30" fmla="*/ 105 w 159"/>
              <a:gd name="T31" fmla="*/ 65 h 232"/>
              <a:gd name="T32" fmla="*/ 97 w 159"/>
              <a:gd name="T33" fmla="*/ 72 h 232"/>
              <a:gd name="T34" fmla="*/ 105 w 159"/>
              <a:gd name="T35" fmla="*/ 61 h 232"/>
              <a:gd name="T36" fmla="*/ 112 w 159"/>
              <a:gd name="T37" fmla="*/ 49 h 232"/>
              <a:gd name="T38" fmla="*/ 112 w 159"/>
              <a:gd name="T39" fmla="*/ 46 h 232"/>
              <a:gd name="T40" fmla="*/ 113 w 159"/>
              <a:gd name="T41" fmla="*/ 37 h 232"/>
              <a:gd name="T42" fmla="*/ 95 w 159"/>
              <a:gd name="T43" fmla="*/ 7 h 232"/>
              <a:gd name="T44" fmla="*/ 61 w 159"/>
              <a:gd name="T45" fmla="*/ 7 h 232"/>
              <a:gd name="T46" fmla="*/ 45 w 159"/>
              <a:gd name="T47" fmla="*/ 25 h 232"/>
              <a:gd name="T48" fmla="*/ 45 w 159"/>
              <a:gd name="T49" fmla="*/ 25 h 232"/>
              <a:gd name="T50" fmla="*/ 41 w 159"/>
              <a:gd name="T51" fmla="*/ 35 h 232"/>
              <a:gd name="T52" fmla="*/ 41 w 159"/>
              <a:gd name="T53" fmla="*/ 48 h 232"/>
              <a:gd name="T54" fmla="*/ 58 w 159"/>
              <a:gd name="T55" fmla="*/ 73 h 232"/>
              <a:gd name="T56" fmla="*/ 49 w 159"/>
              <a:gd name="T57" fmla="*/ 64 h 232"/>
              <a:gd name="T58" fmla="*/ 47 w 159"/>
              <a:gd name="T59" fmla="*/ 62 h 232"/>
              <a:gd name="T60" fmla="*/ 47 w 159"/>
              <a:gd name="T61" fmla="*/ 62 h 232"/>
              <a:gd name="T62" fmla="*/ 25 w 159"/>
              <a:gd name="T63" fmla="*/ 40 h 232"/>
              <a:gd name="T64" fmla="*/ 11 w 159"/>
              <a:gd name="T65" fmla="*/ 36 h 232"/>
              <a:gd name="T66" fmla="*/ 4 w 159"/>
              <a:gd name="T67" fmla="*/ 42 h 232"/>
              <a:gd name="T68" fmla="*/ 0 w 159"/>
              <a:gd name="T69" fmla="*/ 51 h 232"/>
              <a:gd name="T70" fmla="*/ 4 w 159"/>
              <a:gd name="T71" fmla="*/ 65 h 232"/>
              <a:gd name="T72" fmla="*/ 42 w 159"/>
              <a:gd name="T73" fmla="*/ 99 h 232"/>
              <a:gd name="T74" fmla="*/ 45 w 159"/>
              <a:gd name="T75" fmla="*/ 102 h 232"/>
              <a:gd name="T76" fmla="*/ 48 w 159"/>
              <a:gd name="T77" fmla="*/ 105 h 232"/>
              <a:gd name="T78" fmla="*/ 40 w 159"/>
              <a:gd name="T79" fmla="*/ 138 h 232"/>
              <a:gd name="T80" fmla="*/ 25 w 159"/>
              <a:gd name="T81" fmla="*/ 178 h 232"/>
              <a:gd name="T82" fmla="*/ 45 w 159"/>
              <a:gd name="T83" fmla="*/ 177 h 232"/>
              <a:gd name="T84" fmla="*/ 28 w 159"/>
              <a:gd name="T85" fmla="*/ 215 h 232"/>
              <a:gd name="T86" fmla="*/ 31 w 159"/>
              <a:gd name="T87" fmla="*/ 227 h 232"/>
              <a:gd name="T88" fmla="*/ 35 w 159"/>
              <a:gd name="T89" fmla="*/ 230 h 232"/>
              <a:gd name="T90" fmla="*/ 43 w 159"/>
              <a:gd name="T91" fmla="*/ 231 h 232"/>
              <a:gd name="T92" fmla="*/ 60 w 159"/>
              <a:gd name="T93" fmla="*/ 206 h 232"/>
              <a:gd name="T94" fmla="*/ 73 w 159"/>
              <a:gd name="T95" fmla="*/ 175 h 232"/>
              <a:gd name="T96" fmla="*/ 79 w 159"/>
              <a:gd name="T97" fmla="*/ 174 h 232"/>
              <a:gd name="T98" fmla="*/ 87 w 159"/>
              <a:gd name="T99" fmla="*/ 174 h 232"/>
              <a:gd name="T100" fmla="*/ 104 w 159"/>
              <a:gd name="T101" fmla="*/ 218 h 232"/>
              <a:gd name="T102" fmla="*/ 115 w 159"/>
              <a:gd name="T103" fmla="*/ 229 h 232"/>
              <a:gd name="T104" fmla="*/ 123 w 159"/>
              <a:gd name="T105" fmla="*/ 228 h 232"/>
              <a:gd name="T106" fmla="*/ 128 w 159"/>
              <a:gd name="T107" fmla="*/ 223 h 232"/>
              <a:gd name="T108" fmla="*/ 129 w 159"/>
              <a:gd name="T109" fmla="*/ 2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232">
                <a:moveTo>
                  <a:pt x="129" y="203"/>
                </a:moveTo>
                <a:cubicBezTo>
                  <a:pt x="127" y="194"/>
                  <a:pt x="124" y="183"/>
                  <a:pt x="120" y="169"/>
                </a:cubicBezTo>
                <a:cubicBezTo>
                  <a:pt x="124" y="168"/>
                  <a:pt x="128" y="167"/>
                  <a:pt x="132" y="166"/>
                </a:cubicBezTo>
                <a:cubicBezTo>
                  <a:pt x="126" y="153"/>
                  <a:pt x="120" y="140"/>
                  <a:pt x="115" y="127"/>
                </a:cubicBezTo>
                <a:cubicBezTo>
                  <a:pt x="112" y="119"/>
                  <a:pt x="109" y="112"/>
                  <a:pt x="107" y="104"/>
                </a:cubicBezTo>
                <a:cubicBezTo>
                  <a:pt x="110" y="101"/>
                  <a:pt x="113" y="98"/>
                  <a:pt x="116" y="95"/>
                </a:cubicBezTo>
                <a:cubicBezTo>
                  <a:pt x="118" y="92"/>
                  <a:pt x="121" y="87"/>
                  <a:pt x="126" y="82"/>
                </a:cubicBezTo>
                <a:cubicBezTo>
                  <a:pt x="137" y="69"/>
                  <a:pt x="149" y="57"/>
                  <a:pt x="149" y="57"/>
                </a:cubicBezTo>
                <a:cubicBezTo>
                  <a:pt x="154" y="52"/>
                  <a:pt x="158" y="48"/>
                  <a:pt x="159" y="41"/>
                </a:cubicBezTo>
                <a:cubicBezTo>
                  <a:pt x="159" y="40"/>
                  <a:pt x="159" y="37"/>
                  <a:pt x="158" y="35"/>
                </a:cubicBezTo>
                <a:cubicBezTo>
                  <a:pt x="158" y="34"/>
                  <a:pt x="155" y="27"/>
                  <a:pt x="148" y="27"/>
                </a:cubicBezTo>
                <a:cubicBezTo>
                  <a:pt x="142" y="26"/>
                  <a:pt x="138" y="30"/>
                  <a:pt x="137" y="31"/>
                </a:cubicBezTo>
                <a:cubicBezTo>
                  <a:pt x="133" y="35"/>
                  <a:pt x="129" y="39"/>
                  <a:pt x="125" y="43"/>
                </a:cubicBezTo>
                <a:cubicBezTo>
                  <a:pt x="122" y="47"/>
                  <a:pt x="118" y="50"/>
                  <a:pt x="115" y="54"/>
                </a:cubicBezTo>
                <a:cubicBezTo>
                  <a:pt x="114" y="55"/>
                  <a:pt x="112" y="57"/>
                  <a:pt x="111" y="58"/>
                </a:cubicBezTo>
                <a:cubicBezTo>
                  <a:pt x="108" y="61"/>
                  <a:pt x="107" y="63"/>
                  <a:pt x="105" y="65"/>
                </a:cubicBezTo>
                <a:cubicBezTo>
                  <a:pt x="102" y="68"/>
                  <a:pt x="97" y="72"/>
                  <a:pt x="97" y="72"/>
                </a:cubicBezTo>
                <a:cubicBezTo>
                  <a:pt x="97" y="72"/>
                  <a:pt x="100" y="68"/>
                  <a:pt x="105" y="61"/>
                </a:cubicBezTo>
                <a:cubicBezTo>
                  <a:pt x="109" y="56"/>
                  <a:pt x="111" y="53"/>
                  <a:pt x="112" y="49"/>
                </a:cubicBezTo>
                <a:cubicBezTo>
                  <a:pt x="112" y="48"/>
                  <a:pt x="112" y="47"/>
                  <a:pt x="112" y="46"/>
                </a:cubicBezTo>
                <a:cubicBezTo>
                  <a:pt x="112" y="46"/>
                  <a:pt x="113" y="42"/>
                  <a:pt x="113" y="37"/>
                </a:cubicBezTo>
                <a:cubicBezTo>
                  <a:pt x="113" y="34"/>
                  <a:pt x="111" y="16"/>
                  <a:pt x="95" y="7"/>
                </a:cubicBezTo>
                <a:cubicBezTo>
                  <a:pt x="82" y="0"/>
                  <a:pt x="69" y="4"/>
                  <a:pt x="61" y="7"/>
                </a:cubicBezTo>
                <a:cubicBezTo>
                  <a:pt x="52" y="12"/>
                  <a:pt x="45" y="21"/>
                  <a:pt x="45" y="25"/>
                </a:cubicBezTo>
                <a:cubicBezTo>
                  <a:pt x="45" y="25"/>
                  <a:pt x="45" y="25"/>
                  <a:pt x="45" y="25"/>
                </a:cubicBezTo>
                <a:cubicBezTo>
                  <a:pt x="45" y="25"/>
                  <a:pt x="42" y="30"/>
                  <a:pt x="41" y="35"/>
                </a:cubicBezTo>
                <a:cubicBezTo>
                  <a:pt x="40" y="40"/>
                  <a:pt x="41" y="46"/>
                  <a:pt x="41" y="48"/>
                </a:cubicBezTo>
                <a:cubicBezTo>
                  <a:pt x="44" y="61"/>
                  <a:pt x="56" y="71"/>
                  <a:pt x="58" y="73"/>
                </a:cubicBezTo>
                <a:cubicBezTo>
                  <a:pt x="55" y="71"/>
                  <a:pt x="52" y="68"/>
                  <a:pt x="49" y="64"/>
                </a:cubicBezTo>
                <a:cubicBezTo>
                  <a:pt x="48" y="63"/>
                  <a:pt x="48" y="62"/>
                  <a:pt x="47" y="62"/>
                </a:cubicBezTo>
                <a:cubicBezTo>
                  <a:pt x="47" y="62"/>
                  <a:pt x="47" y="62"/>
                  <a:pt x="47" y="62"/>
                </a:cubicBezTo>
                <a:cubicBezTo>
                  <a:pt x="46" y="61"/>
                  <a:pt x="40" y="55"/>
                  <a:pt x="25" y="40"/>
                </a:cubicBezTo>
                <a:cubicBezTo>
                  <a:pt x="24" y="39"/>
                  <a:pt x="19" y="34"/>
                  <a:pt x="11" y="36"/>
                </a:cubicBezTo>
                <a:cubicBezTo>
                  <a:pt x="10" y="37"/>
                  <a:pt x="6" y="38"/>
                  <a:pt x="4" y="42"/>
                </a:cubicBezTo>
                <a:cubicBezTo>
                  <a:pt x="1" y="45"/>
                  <a:pt x="1" y="49"/>
                  <a:pt x="0" y="51"/>
                </a:cubicBezTo>
                <a:cubicBezTo>
                  <a:pt x="0" y="58"/>
                  <a:pt x="3" y="63"/>
                  <a:pt x="4" y="65"/>
                </a:cubicBezTo>
                <a:cubicBezTo>
                  <a:pt x="17" y="76"/>
                  <a:pt x="29" y="88"/>
                  <a:pt x="42" y="99"/>
                </a:cubicBezTo>
                <a:cubicBezTo>
                  <a:pt x="42" y="100"/>
                  <a:pt x="43" y="101"/>
                  <a:pt x="45" y="102"/>
                </a:cubicBezTo>
                <a:cubicBezTo>
                  <a:pt x="47" y="103"/>
                  <a:pt x="48" y="104"/>
                  <a:pt x="48" y="105"/>
                </a:cubicBezTo>
                <a:cubicBezTo>
                  <a:pt x="50" y="106"/>
                  <a:pt x="49" y="113"/>
                  <a:pt x="40" y="138"/>
                </a:cubicBezTo>
                <a:cubicBezTo>
                  <a:pt x="35" y="151"/>
                  <a:pt x="30" y="164"/>
                  <a:pt x="25" y="178"/>
                </a:cubicBezTo>
                <a:cubicBezTo>
                  <a:pt x="32" y="178"/>
                  <a:pt x="38" y="177"/>
                  <a:pt x="45" y="177"/>
                </a:cubicBezTo>
                <a:cubicBezTo>
                  <a:pt x="39" y="190"/>
                  <a:pt x="34" y="202"/>
                  <a:pt x="28" y="215"/>
                </a:cubicBezTo>
                <a:cubicBezTo>
                  <a:pt x="28" y="217"/>
                  <a:pt x="27" y="222"/>
                  <a:pt x="31" y="227"/>
                </a:cubicBezTo>
                <a:cubicBezTo>
                  <a:pt x="33" y="229"/>
                  <a:pt x="35" y="230"/>
                  <a:pt x="35" y="230"/>
                </a:cubicBezTo>
                <a:cubicBezTo>
                  <a:pt x="35" y="230"/>
                  <a:pt x="39" y="232"/>
                  <a:pt x="43" y="231"/>
                </a:cubicBezTo>
                <a:cubicBezTo>
                  <a:pt x="50" y="230"/>
                  <a:pt x="54" y="219"/>
                  <a:pt x="60" y="206"/>
                </a:cubicBezTo>
                <a:cubicBezTo>
                  <a:pt x="65" y="194"/>
                  <a:pt x="70" y="183"/>
                  <a:pt x="73" y="175"/>
                </a:cubicBezTo>
                <a:cubicBezTo>
                  <a:pt x="75" y="175"/>
                  <a:pt x="77" y="174"/>
                  <a:pt x="79" y="174"/>
                </a:cubicBezTo>
                <a:cubicBezTo>
                  <a:pt x="82" y="174"/>
                  <a:pt x="84" y="174"/>
                  <a:pt x="87" y="174"/>
                </a:cubicBezTo>
                <a:cubicBezTo>
                  <a:pt x="89" y="180"/>
                  <a:pt x="96" y="201"/>
                  <a:pt x="104" y="218"/>
                </a:cubicBezTo>
                <a:cubicBezTo>
                  <a:pt x="106" y="222"/>
                  <a:pt x="109" y="228"/>
                  <a:pt x="115" y="229"/>
                </a:cubicBezTo>
                <a:cubicBezTo>
                  <a:pt x="116" y="230"/>
                  <a:pt x="119" y="230"/>
                  <a:pt x="123" y="228"/>
                </a:cubicBezTo>
                <a:cubicBezTo>
                  <a:pt x="126" y="227"/>
                  <a:pt x="127" y="224"/>
                  <a:pt x="128" y="223"/>
                </a:cubicBezTo>
                <a:cubicBezTo>
                  <a:pt x="132" y="216"/>
                  <a:pt x="130" y="208"/>
                  <a:pt x="129" y="20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0" name="Freeform 18"/>
          <p:cNvSpPr/>
          <p:nvPr>
            <p:custDataLst>
              <p:tags r:id="rId16"/>
            </p:custDataLst>
          </p:nvPr>
        </p:nvSpPr>
        <p:spPr bwMode="auto">
          <a:xfrm>
            <a:off x="7382689" y="1868289"/>
            <a:ext cx="283099" cy="401739"/>
          </a:xfrm>
          <a:custGeom>
            <a:avLst/>
            <a:gdLst>
              <a:gd name="T0" fmla="*/ 148 w 153"/>
              <a:gd name="T1" fmla="*/ 169 h 218"/>
              <a:gd name="T2" fmla="*/ 132 w 153"/>
              <a:gd name="T3" fmla="*/ 141 h 218"/>
              <a:gd name="T4" fmla="*/ 142 w 153"/>
              <a:gd name="T5" fmla="*/ 136 h 218"/>
              <a:gd name="T6" fmla="*/ 117 w 153"/>
              <a:gd name="T7" fmla="*/ 105 h 218"/>
              <a:gd name="T8" fmla="*/ 105 w 153"/>
              <a:gd name="T9" fmla="*/ 87 h 218"/>
              <a:gd name="T10" fmla="*/ 111 w 153"/>
              <a:gd name="T11" fmla="*/ 76 h 218"/>
              <a:gd name="T12" fmla="*/ 117 w 153"/>
              <a:gd name="T13" fmla="*/ 62 h 218"/>
              <a:gd name="T14" fmla="*/ 130 w 153"/>
              <a:gd name="T15" fmla="*/ 34 h 218"/>
              <a:gd name="T16" fmla="*/ 135 w 153"/>
              <a:gd name="T17" fmla="*/ 17 h 218"/>
              <a:gd name="T18" fmla="*/ 133 w 153"/>
              <a:gd name="T19" fmla="*/ 11 h 218"/>
              <a:gd name="T20" fmla="*/ 123 w 153"/>
              <a:gd name="T21" fmla="*/ 7 h 218"/>
              <a:gd name="T22" fmla="*/ 114 w 153"/>
              <a:gd name="T23" fmla="*/ 13 h 218"/>
              <a:gd name="T24" fmla="*/ 107 w 153"/>
              <a:gd name="T25" fmla="*/ 28 h 218"/>
              <a:gd name="T26" fmla="*/ 100 w 153"/>
              <a:gd name="T27" fmla="*/ 40 h 218"/>
              <a:gd name="T28" fmla="*/ 98 w 153"/>
              <a:gd name="T29" fmla="*/ 45 h 218"/>
              <a:gd name="T30" fmla="*/ 94 w 153"/>
              <a:gd name="T31" fmla="*/ 52 h 218"/>
              <a:gd name="T32" fmla="*/ 89 w 153"/>
              <a:gd name="T33" fmla="*/ 61 h 218"/>
              <a:gd name="T34" fmla="*/ 94 w 153"/>
              <a:gd name="T35" fmla="*/ 49 h 218"/>
              <a:gd name="T36" fmla="*/ 96 w 153"/>
              <a:gd name="T37" fmla="*/ 36 h 218"/>
              <a:gd name="T38" fmla="*/ 96 w 153"/>
              <a:gd name="T39" fmla="*/ 34 h 218"/>
              <a:gd name="T40" fmla="*/ 95 w 153"/>
              <a:gd name="T41" fmla="*/ 25 h 218"/>
              <a:gd name="T42" fmla="*/ 72 w 153"/>
              <a:gd name="T43" fmla="*/ 3 h 218"/>
              <a:gd name="T44" fmla="*/ 43 w 153"/>
              <a:gd name="T45" fmla="*/ 12 h 218"/>
              <a:gd name="T46" fmla="*/ 33 w 153"/>
              <a:gd name="T47" fmla="*/ 33 h 218"/>
              <a:gd name="T48" fmla="*/ 33 w 153"/>
              <a:gd name="T49" fmla="*/ 33 h 218"/>
              <a:gd name="T50" fmla="*/ 32 w 153"/>
              <a:gd name="T51" fmla="*/ 42 h 218"/>
              <a:gd name="T52" fmla="*/ 35 w 153"/>
              <a:gd name="T53" fmla="*/ 53 h 218"/>
              <a:gd name="T54" fmla="*/ 56 w 153"/>
              <a:gd name="T55" fmla="*/ 72 h 218"/>
              <a:gd name="T56" fmla="*/ 46 w 153"/>
              <a:gd name="T57" fmla="*/ 66 h 218"/>
              <a:gd name="T58" fmla="*/ 44 w 153"/>
              <a:gd name="T59" fmla="*/ 65 h 218"/>
              <a:gd name="T60" fmla="*/ 44 w 153"/>
              <a:gd name="T61" fmla="*/ 65 h 218"/>
              <a:gd name="T62" fmla="*/ 20 w 153"/>
              <a:gd name="T63" fmla="*/ 51 h 218"/>
              <a:gd name="T64" fmla="*/ 7 w 153"/>
              <a:gd name="T65" fmla="*/ 51 h 218"/>
              <a:gd name="T66" fmla="*/ 2 w 153"/>
              <a:gd name="T67" fmla="*/ 58 h 218"/>
              <a:gd name="T68" fmla="*/ 1 w 153"/>
              <a:gd name="T69" fmla="*/ 67 h 218"/>
              <a:gd name="T70" fmla="*/ 8 w 153"/>
              <a:gd name="T71" fmla="*/ 78 h 218"/>
              <a:gd name="T72" fmla="*/ 48 w 153"/>
              <a:gd name="T73" fmla="*/ 99 h 218"/>
              <a:gd name="T74" fmla="*/ 51 w 153"/>
              <a:gd name="T75" fmla="*/ 101 h 218"/>
              <a:gd name="T76" fmla="*/ 55 w 153"/>
              <a:gd name="T77" fmla="*/ 102 h 218"/>
              <a:gd name="T78" fmla="*/ 56 w 153"/>
              <a:gd name="T79" fmla="*/ 134 h 218"/>
              <a:gd name="T80" fmla="*/ 53 w 153"/>
              <a:gd name="T81" fmla="*/ 174 h 218"/>
              <a:gd name="T82" fmla="*/ 69 w 153"/>
              <a:gd name="T83" fmla="*/ 168 h 218"/>
              <a:gd name="T84" fmla="*/ 64 w 153"/>
              <a:gd name="T85" fmla="*/ 206 h 218"/>
              <a:gd name="T86" fmla="*/ 69 w 153"/>
              <a:gd name="T87" fmla="*/ 216 h 218"/>
              <a:gd name="T88" fmla="*/ 74 w 153"/>
              <a:gd name="T89" fmla="*/ 218 h 218"/>
              <a:gd name="T90" fmla="*/ 81 w 153"/>
              <a:gd name="T91" fmla="*/ 216 h 218"/>
              <a:gd name="T92" fmla="*/ 89 w 153"/>
              <a:gd name="T93" fmla="*/ 190 h 218"/>
              <a:gd name="T94" fmla="*/ 93 w 153"/>
              <a:gd name="T95" fmla="*/ 158 h 218"/>
              <a:gd name="T96" fmla="*/ 98 w 153"/>
              <a:gd name="T97" fmla="*/ 156 h 218"/>
              <a:gd name="T98" fmla="*/ 104 w 153"/>
              <a:gd name="T99" fmla="*/ 154 h 218"/>
              <a:gd name="T100" fmla="*/ 130 w 153"/>
              <a:gd name="T101" fmla="*/ 189 h 218"/>
              <a:gd name="T102" fmla="*/ 142 w 153"/>
              <a:gd name="T103" fmla="*/ 196 h 218"/>
              <a:gd name="T104" fmla="*/ 148 w 153"/>
              <a:gd name="T105" fmla="*/ 193 h 218"/>
              <a:gd name="T106" fmla="*/ 152 w 153"/>
              <a:gd name="T107" fmla="*/ 187 h 218"/>
              <a:gd name="T108" fmla="*/ 148 w 153"/>
              <a:gd name="T10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218">
                <a:moveTo>
                  <a:pt x="148" y="169"/>
                </a:moveTo>
                <a:cubicBezTo>
                  <a:pt x="144" y="162"/>
                  <a:pt x="139" y="152"/>
                  <a:pt x="132" y="141"/>
                </a:cubicBezTo>
                <a:cubicBezTo>
                  <a:pt x="135" y="139"/>
                  <a:pt x="138" y="137"/>
                  <a:pt x="142" y="136"/>
                </a:cubicBezTo>
                <a:cubicBezTo>
                  <a:pt x="134" y="125"/>
                  <a:pt x="125" y="115"/>
                  <a:pt x="117" y="105"/>
                </a:cubicBezTo>
                <a:cubicBezTo>
                  <a:pt x="113" y="99"/>
                  <a:pt x="109" y="93"/>
                  <a:pt x="105" y="87"/>
                </a:cubicBezTo>
                <a:cubicBezTo>
                  <a:pt x="107" y="83"/>
                  <a:pt x="109" y="80"/>
                  <a:pt x="111" y="76"/>
                </a:cubicBezTo>
                <a:cubicBezTo>
                  <a:pt x="112" y="73"/>
                  <a:pt x="114" y="68"/>
                  <a:pt x="117" y="62"/>
                </a:cubicBezTo>
                <a:cubicBezTo>
                  <a:pt x="123" y="48"/>
                  <a:pt x="130" y="34"/>
                  <a:pt x="130" y="34"/>
                </a:cubicBezTo>
                <a:cubicBezTo>
                  <a:pt x="133" y="28"/>
                  <a:pt x="136" y="23"/>
                  <a:pt x="135" y="17"/>
                </a:cubicBezTo>
                <a:cubicBezTo>
                  <a:pt x="135" y="16"/>
                  <a:pt x="135" y="14"/>
                  <a:pt x="133" y="11"/>
                </a:cubicBezTo>
                <a:cubicBezTo>
                  <a:pt x="133" y="11"/>
                  <a:pt x="129" y="6"/>
                  <a:pt x="123" y="7"/>
                </a:cubicBezTo>
                <a:cubicBezTo>
                  <a:pt x="117" y="8"/>
                  <a:pt x="115" y="12"/>
                  <a:pt x="114" y="13"/>
                </a:cubicBezTo>
                <a:cubicBezTo>
                  <a:pt x="112" y="18"/>
                  <a:pt x="109" y="23"/>
                  <a:pt x="107" y="28"/>
                </a:cubicBezTo>
                <a:cubicBezTo>
                  <a:pt x="105" y="32"/>
                  <a:pt x="102" y="36"/>
                  <a:pt x="100" y="40"/>
                </a:cubicBezTo>
                <a:cubicBezTo>
                  <a:pt x="100" y="41"/>
                  <a:pt x="99" y="43"/>
                  <a:pt x="98" y="45"/>
                </a:cubicBezTo>
                <a:cubicBezTo>
                  <a:pt x="96" y="48"/>
                  <a:pt x="95" y="50"/>
                  <a:pt x="94" y="52"/>
                </a:cubicBezTo>
                <a:cubicBezTo>
                  <a:pt x="92" y="55"/>
                  <a:pt x="89" y="61"/>
                  <a:pt x="89" y="61"/>
                </a:cubicBezTo>
                <a:cubicBezTo>
                  <a:pt x="89" y="61"/>
                  <a:pt x="91" y="57"/>
                  <a:pt x="94" y="49"/>
                </a:cubicBezTo>
                <a:cubicBezTo>
                  <a:pt x="96" y="43"/>
                  <a:pt x="96" y="40"/>
                  <a:pt x="96" y="36"/>
                </a:cubicBezTo>
                <a:cubicBezTo>
                  <a:pt x="96" y="35"/>
                  <a:pt x="96" y="34"/>
                  <a:pt x="96" y="34"/>
                </a:cubicBezTo>
                <a:cubicBezTo>
                  <a:pt x="96" y="34"/>
                  <a:pt x="96" y="30"/>
                  <a:pt x="95" y="25"/>
                </a:cubicBezTo>
                <a:cubicBezTo>
                  <a:pt x="94" y="23"/>
                  <a:pt x="88" y="7"/>
                  <a:pt x="72" y="3"/>
                </a:cubicBezTo>
                <a:cubicBezTo>
                  <a:pt x="60" y="0"/>
                  <a:pt x="49" y="7"/>
                  <a:pt x="43" y="12"/>
                </a:cubicBezTo>
                <a:cubicBezTo>
                  <a:pt x="36" y="19"/>
                  <a:pt x="32" y="29"/>
                  <a:pt x="33" y="33"/>
                </a:cubicBezTo>
                <a:cubicBezTo>
                  <a:pt x="33" y="33"/>
                  <a:pt x="33" y="33"/>
                  <a:pt x="33" y="33"/>
                </a:cubicBezTo>
                <a:cubicBezTo>
                  <a:pt x="33" y="33"/>
                  <a:pt x="32" y="38"/>
                  <a:pt x="32" y="42"/>
                </a:cubicBezTo>
                <a:cubicBezTo>
                  <a:pt x="33" y="47"/>
                  <a:pt x="35" y="52"/>
                  <a:pt x="35" y="53"/>
                </a:cubicBezTo>
                <a:cubicBezTo>
                  <a:pt x="41" y="65"/>
                  <a:pt x="54" y="71"/>
                  <a:pt x="56" y="72"/>
                </a:cubicBezTo>
                <a:cubicBezTo>
                  <a:pt x="53" y="71"/>
                  <a:pt x="50" y="69"/>
                  <a:pt x="46" y="66"/>
                </a:cubicBezTo>
                <a:cubicBezTo>
                  <a:pt x="45" y="65"/>
                  <a:pt x="44" y="65"/>
                  <a:pt x="44" y="65"/>
                </a:cubicBezTo>
                <a:cubicBezTo>
                  <a:pt x="44" y="65"/>
                  <a:pt x="44" y="65"/>
                  <a:pt x="44" y="65"/>
                </a:cubicBezTo>
                <a:cubicBezTo>
                  <a:pt x="43" y="64"/>
                  <a:pt x="36" y="60"/>
                  <a:pt x="20" y="51"/>
                </a:cubicBezTo>
                <a:cubicBezTo>
                  <a:pt x="19" y="51"/>
                  <a:pt x="13" y="47"/>
                  <a:pt x="7" y="51"/>
                </a:cubicBezTo>
                <a:cubicBezTo>
                  <a:pt x="6" y="52"/>
                  <a:pt x="3" y="54"/>
                  <a:pt x="2" y="58"/>
                </a:cubicBezTo>
                <a:cubicBezTo>
                  <a:pt x="0" y="62"/>
                  <a:pt x="1" y="65"/>
                  <a:pt x="1" y="67"/>
                </a:cubicBezTo>
                <a:cubicBezTo>
                  <a:pt x="3" y="74"/>
                  <a:pt x="6" y="77"/>
                  <a:pt x="8" y="78"/>
                </a:cubicBezTo>
                <a:cubicBezTo>
                  <a:pt x="21" y="85"/>
                  <a:pt x="35" y="92"/>
                  <a:pt x="48" y="99"/>
                </a:cubicBezTo>
                <a:cubicBezTo>
                  <a:pt x="49" y="100"/>
                  <a:pt x="50" y="100"/>
                  <a:pt x="51" y="101"/>
                </a:cubicBezTo>
                <a:cubicBezTo>
                  <a:pt x="53" y="102"/>
                  <a:pt x="55" y="102"/>
                  <a:pt x="55" y="102"/>
                </a:cubicBezTo>
                <a:cubicBezTo>
                  <a:pt x="57" y="103"/>
                  <a:pt x="58" y="110"/>
                  <a:pt x="56" y="134"/>
                </a:cubicBezTo>
                <a:cubicBezTo>
                  <a:pt x="55" y="147"/>
                  <a:pt x="54" y="160"/>
                  <a:pt x="53" y="174"/>
                </a:cubicBezTo>
                <a:cubicBezTo>
                  <a:pt x="58" y="172"/>
                  <a:pt x="64" y="170"/>
                  <a:pt x="69" y="168"/>
                </a:cubicBezTo>
                <a:cubicBezTo>
                  <a:pt x="67" y="180"/>
                  <a:pt x="65" y="193"/>
                  <a:pt x="64" y="206"/>
                </a:cubicBezTo>
                <a:cubicBezTo>
                  <a:pt x="64" y="207"/>
                  <a:pt x="65" y="213"/>
                  <a:pt x="69" y="216"/>
                </a:cubicBezTo>
                <a:cubicBezTo>
                  <a:pt x="71" y="217"/>
                  <a:pt x="73" y="218"/>
                  <a:pt x="74" y="218"/>
                </a:cubicBezTo>
                <a:cubicBezTo>
                  <a:pt x="74" y="218"/>
                  <a:pt x="77" y="218"/>
                  <a:pt x="81" y="216"/>
                </a:cubicBezTo>
                <a:cubicBezTo>
                  <a:pt x="86" y="213"/>
                  <a:pt x="87" y="203"/>
                  <a:pt x="89" y="190"/>
                </a:cubicBezTo>
                <a:cubicBezTo>
                  <a:pt x="91" y="177"/>
                  <a:pt x="92" y="166"/>
                  <a:pt x="93" y="158"/>
                </a:cubicBezTo>
                <a:cubicBezTo>
                  <a:pt x="95" y="158"/>
                  <a:pt x="96" y="157"/>
                  <a:pt x="98" y="156"/>
                </a:cubicBezTo>
                <a:cubicBezTo>
                  <a:pt x="100" y="155"/>
                  <a:pt x="102" y="155"/>
                  <a:pt x="104" y="154"/>
                </a:cubicBezTo>
                <a:cubicBezTo>
                  <a:pt x="108" y="159"/>
                  <a:pt x="119" y="176"/>
                  <a:pt x="130" y="189"/>
                </a:cubicBezTo>
                <a:cubicBezTo>
                  <a:pt x="132" y="192"/>
                  <a:pt x="136" y="197"/>
                  <a:pt x="142" y="196"/>
                </a:cubicBezTo>
                <a:cubicBezTo>
                  <a:pt x="142" y="196"/>
                  <a:pt x="146" y="196"/>
                  <a:pt x="148" y="193"/>
                </a:cubicBezTo>
                <a:cubicBezTo>
                  <a:pt x="151" y="191"/>
                  <a:pt x="151" y="188"/>
                  <a:pt x="152" y="187"/>
                </a:cubicBezTo>
                <a:cubicBezTo>
                  <a:pt x="153" y="180"/>
                  <a:pt x="150" y="173"/>
                  <a:pt x="148" y="16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1" name="Freeform 19"/>
          <p:cNvSpPr/>
          <p:nvPr>
            <p:custDataLst>
              <p:tags r:id="rId17"/>
            </p:custDataLst>
          </p:nvPr>
        </p:nvSpPr>
        <p:spPr bwMode="auto">
          <a:xfrm>
            <a:off x="7382689" y="1868289"/>
            <a:ext cx="283099" cy="401739"/>
          </a:xfrm>
          <a:custGeom>
            <a:avLst/>
            <a:gdLst>
              <a:gd name="T0" fmla="*/ 148 w 153"/>
              <a:gd name="T1" fmla="*/ 169 h 218"/>
              <a:gd name="T2" fmla="*/ 132 w 153"/>
              <a:gd name="T3" fmla="*/ 141 h 218"/>
              <a:gd name="T4" fmla="*/ 142 w 153"/>
              <a:gd name="T5" fmla="*/ 136 h 218"/>
              <a:gd name="T6" fmla="*/ 117 w 153"/>
              <a:gd name="T7" fmla="*/ 105 h 218"/>
              <a:gd name="T8" fmla="*/ 105 w 153"/>
              <a:gd name="T9" fmla="*/ 87 h 218"/>
              <a:gd name="T10" fmla="*/ 111 w 153"/>
              <a:gd name="T11" fmla="*/ 76 h 218"/>
              <a:gd name="T12" fmla="*/ 117 w 153"/>
              <a:gd name="T13" fmla="*/ 62 h 218"/>
              <a:gd name="T14" fmla="*/ 130 w 153"/>
              <a:gd name="T15" fmla="*/ 34 h 218"/>
              <a:gd name="T16" fmla="*/ 135 w 153"/>
              <a:gd name="T17" fmla="*/ 17 h 218"/>
              <a:gd name="T18" fmla="*/ 133 w 153"/>
              <a:gd name="T19" fmla="*/ 11 h 218"/>
              <a:gd name="T20" fmla="*/ 123 w 153"/>
              <a:gd name="T21" fmla="*/ 7 h 218"/>
              <a:gd name="T22" fmla="*/ 114 w 153"/>
              <a:gd name="T23" fmla="*/ 13 h 218"/>
              <a:gd name="T24" fmla="*/ 107 w 153"/>
              <a:gd name="T25" fmla="*/ 28 h 218"/>
              <a:gd name="T26" fmla="*/ 100 w 153"/>
              <a:gd name="T27" fmla="*/ 40 h 218"/>
              <a:gd name="T28" fmla="*/ 98 w 153"/>
              <a:gd name="T29" fmla="*/ 45 h 218"/>
              <a:gd name="T30" fmla="*/ 94 w 153"/>
              <a:gd name="T31" fmla="*/ 52 h 218"/>
              <a:gd name="T32" fmla="*/ 89 w 153"/>
              <a:gd name="T33" fmla="*/ 61 h 218"/>
              <a:gd name="T34" fmla="*/ 94 w 153"/>
              <a:gd name="T35" fmla="*/ 49 h 218"/>
              <a:gd name="T36" fmla="*/ 96 w 153"/>
              <a:gd name="T37" fmla="*/ 36 h 218"/>
              <a:gd name="T38" fmla="*/ 96 w 153"/>
              <a:gd name="T39" fmla="*/ 34 h 218"/>
              <a:gd name="T40" fmla="*/ 95 w 153"/>
              <a:gd name="T41" fmla="*/ 25 h 218"/>
              <a:gd name="T42" fmla="*/ 72 w 153"/>
              <a:gd name="T43" fmla="*/ 3 h 218"/>
              <a:gd name="T44" fmla="*/ 43 w 153"/>
              <a:gd name="T45" fmla="*/ 12 h 218"/>
              <a:gd name="T46" fmla="*/ 33 w 153"/>
              <a:gd name="T47" fmla="*/ 33 h 218"/>
              <a:gd name="T48" fmla="*/ 33 w 153"/>
              <a:gd name="T49" fmla="*/ 33 h 218"/>
              <a:gd name="T50" fmla="*/ 32 w 153"/>
              <a:gd name="T51" fmla="*/ 42 h 218"/>
              <a:gd name="T52" fmla="*/ 35 w 153"/>
              <a:gd name="T53" fmla="*/ 53 h 218"/>
              <a:gd name="T54" fmla="*/ 56 w 153"/>
              <a:gd name="T55" fmla="*/ 72 h 218"/>
              <a:gd name="T56" fmla="*/ 46 w 153"/>
              <a:gd name="T57" fmla="*/ 66 h 218"/>
              <a:gd name="T58" fmla="*/ 44 w 153"/>
              <a:gd name="T59" fmla="*/ 65 h 218"/>
              <a:gd name="T60" fmla="*/ 44 w 153"/>
              <a:gd name="T61" fmla="*/ 65 h 218"/>
              <a:gd name="T62" fmla="*/ 20 w 153"/>
              <a:gd name="T63" fmla="*/ 51 h 218"/>
              <a:gd name="T64" fmla="*/ 7 w 153"/>
              <a:gd name="T65" fmla="*/ 51 h 218"/>
              <a:gd name="T66" fmla="*/ 2 w 153"/>
              <a:gd name="T67" fmla="*/ 58 h 218"/>
              <a:gd name="T68" fmla="*/ 1 w 153"/>
              <a:gd name="T69" fmla="*/ 67 h 218"/>
              <a:gd name="T70" fmla="*/ 8 w 153"/>
              <a:gd name="T71" fmla="*/ 78 h 218"/>
              <a:gd name="T72" fmla="*/ 48 w 153"/>
              <a:gd name="T73" fmla="*/ 99 h 218"/>
              <a:gd name="T74" fmla="*/ 51 w 153"/>
              <a:gd name="T75" fmla="*/ 101 h 218"/>
              <a:gd name="T76" fmla="*/ 55 w 153"/>
              <a:gd name="T77" fmla="*/ 102 h 218"/>
              <a:gd name="T78" fmla="*/ 56 w 153"/>
              <a:gd name="T79" fmla="*/ 134 h 218"/>
              <a:gd name="T80" fmla="*/ 53 w 153"/>
              <a:gd name="T81" fmla="*/ 174 h 218"/>
              <a:gd name="T82" fmla="*/ 69 w 153"/>
              <a:gd name="T83" fmla="*/ 168 h 218"/>
              <a:gd name="T84" fmla="*/ 64 w 153"/>
              <a:gd name="T85" fmla="*/ 206 h 218"/>
              <a:gd name="T86" fmla="*/ 69 w 153"/>
              <a:gd name="T87" fmla="*/ 216 h 218"/>
              <a:gd name="T88" fmla="*/ 74 w 153"/>
              <a:gd name="T89" fmla="*/ 218 h 218"/>
              <a:gd name="T90" fmla="*/ 81 w 153"/>
              <a:gd name="T91" fmla="*/ 216 h 218"/>
              <a:gd name="T92" fmla="*/ 89 w 153"/>
              <a:gd name="T93" fmla="*/ 190 h 218"/>
              <a:gd name="T94" fmla="*/ 93 w 153"/>
              <a:gd name="T95" fmla="*/ 158 h 218"/>
              <a:gd name="T96" fmla="*/ 98 w 153"/>
              <a:gd name="T97" fmla="*/ 156 h 218"/>
              <a:gd name="T98" fmla="*/ 104 w 153"/>
              <a:gd name="T99" fmla="*/ 154 h 218"/>
              <a:gd name="T100" fmla="*/ 130 w 153"/>
              <a:gd name="T101" fmla="*/ 189 h 218"/>
              <a:gd name="T102" fmla="*/ 142 w 153"/>
              <a:gd name="T103" fmla="*/ 196 h 218"/>
              <a:gd name="T104" fmla="*/ 148 w 153"/>
              <a:gd name="T105" fmla="*/ 193 h 218"/>
              <a:gd name="T106" fmla="*/ 152 w 153"/>
              <a:gd name="T107" fmla="*/ 187 h 218"/>
              <a:gd name="T108" fmla="*/ 148 w 153"/>
              <a:gd name="T10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218">
                <a:moveTo>
                  <a:pt x="148" y="169"/>
                </a:moveTo>
                <a:cubicBezTo>
                  <a:pt x="144" y="162"/>
                  <a:pt x="139" y="152"/>
                  <a:pt x="132" y="141"/>
                </a:cubicBezTo>
                <a:cubicBezTo>
                  <a:pt x="135" y="139"/>
                  <a:pt x="138" y="137"/>
                  <a:pt x="142" y="136"/>
                </a:cubicBezTo>
                <a:cubicBezTo>
                  <a:pt x="134" y="125"/>
                  <a:pt x="125" y="115"/>
                  <a:pt x="117" y="105"/>
                </a:cubicBezTo>
                <a:cubicBezTo>
                  <a:pt x="113" y="99"/>
                  <a:pt x="109" y="93"/>
                  <a:pt x="105" y="87"/>
                </a:cubicBezTo>
                <a:cubicBezTo>
                  <a:pt x="107" y="83"/>
                  <a:pt x="109" y="80"/>
                  <a:pt x="111" y="76"/>
                </a:cubicBezTo>
                <a:cubicBezTo>
                  <a:pt x="112" y="73"/>
                  <a:pt x="114" y="68"/>
                  <a:pt x="117" y="62"/>
                </a:cubicBezTo>
                <a:cubicBezTo>
                  <a:pt x="123" y="48"/>
                  <a:pt x="130" y="34"/>
                  <a:pt x="130" y="34"/>
                </a:cubicBezTo>
                <a:cubicBezTo>
                  <a:pt x="133" y="28"/>
                  <a:pt x="136" y="23"/>
                  <a:pt x="135" y="17"/>
                </a:cubicBezTo>
                <a:cubicBezTo>
                  <a:pt x="135" y="16"/>
                  <a:pt x="135" y="14"/>
                  <a:pt x="133" y="11"/>
                </a:cubicBezTo>
                <a:cubicBezTo>
                  <a:pt x="133" y="11"/>
                  <a:pt x="129" y="6"/>
                  <a:pt x="123" y="7"/>
                </a:cubicBezTo>
                <a:cubicBezTo>
                  <a:pt x="117" y="8"/>
                  <a:pt x="115" y="12"/>
                  <a:pt x="114" y="13"/>
                </a:cubicBezTo>
                <a:cubicBezTo>
                  <a:pt x="112" y="18"/>
                  <a:pt x="109" y="23"/>
                  <a:pt x="107" y="28"/>
                </a:cubicBezTo>
                <a:cubicBezTo>
                  <a:pt x="105" y="32"/>
                  <a:pt x="102" y="36"/>
                  <a:pt x="100" y="40"/>
                </a:cubicBezTo>
                <a:cubicBezTo>
                  <a:pt x="100" y="41"/>
                  <a:pt x="99" y="43"/>
                  <a:pt x="98" y="45"/>
                </a:cubicBezTo>
                <a:cubicBezTo>
                  <a:pt x="96" y="48"/>
                  <a:pt x="95" y="50"/>
                  <a:pt x="94" y="52"/>
                </a:cubicBezTo>
                <a:cubicBezTo>
                  <a:pt x="92" y="55"/>
                  <a:pt x="89" y="61"/>
                  <a:pt x="89" y="61"/>
                </a:cubicBezTo>
                <a:cubicBezTo>
                  <a:pt x="89" y="61"/>
                  <a:pt x="91" y="57"/>
                  <a:pt x="94" y="49"/>
                </a:cubicBezTo>
                <a:cubicBezTo>
                  <a:pt x="96" y="43"/>
                  <a:pt x="96" y="40"/>
                  <a:pt x="96" y="36"/>
                </a:cubicBezTo>
                <a:cubicBezTo>
                  <a:pt x="96" y="35"/>
                  <a:pt x="96" y="34"/>
                  <a:pt x="96" y="34"/>
                </a:cubicBezTo>
                <a:cubicBezTo>
                  <a:pt x="96" y="34"/>
                  <a:pt x="96" y="30"/>
                  <a:pt x="95" y="25"/>
                </a:cubicBezTo>
                <a:cubicBezTo>
                  <a:pt x="94" y="23"/>
                  <a:pt x="88" y="7"/>
                  <a:pt x="72" y="3"/>
                </a:cubicBezTo>
                <a:cubicBezTo>
                  <a:pt x="60" y="0"/>
                  <a:pt x="49" y="7"/>
                  <a:pt x="43" y="12"/>
                </a:cubicBezTo>
                <a:cubicBezTo>
                  <a:pt x="36" y="19"/>
                  <a:pt x="32" y="29"/>
                  <a:pt x="33" y="33"/>
                </a:cubicBezTo>
                <a:cubicBezTo>
                  <a:pt x="33" y="33"/>
                  <a:pt x="33" y="33"/>
                  <a:pt x="33" y="33"/>
                </a:cubicBezTo>
                <a:cubicBezTo>
                  <a:pt x="33" y="33"/>
                  <a:pt x="32" y="38"/>
                  <a:pt x="32" y="42"/>
                </a:cubicBezTo>
                <a:cubicBezTo>
                  <a:pt x="33" y="47"/>
                  <a:pt x="35" y="52"/>
                  <a:pt x="35" y="53"/>
                </a:cubicBezTo>
                <a:cubicBezTo>
                  <a:pt x="41" y="65"/>
                  <a:pt x="54" y="71"/>
                  <a:pt x="56" y="72"/>
                </a:cubicBezTo>
                <a:cubicBezTo>
                  <a:pt x="53" y="71"/>
                  <a:pt x="50" y="69"/>
                  <a:pt x="46" y="66"/>
                </a:cubicBezTo>
                <a:cubicBezTo>
                  <a:pt x="45" y="65"/>
                  <a:pt x="44" y="65"/>
                  <a:pt x="44" y="65"/>
                </a:cubicBezTo>
                <a:cubicBezTo>
                  <a:pt x="44" y="65"/>
                  <a:pt x="44" y="65"/>
                  <a:pt x="44" y="65"/>
                </a:cubicBezTo>
                <a:cubicBezTo>
                  <a:pt x="43" y="64"/>
                  <a:pt x="36" y="60"/>
                  <a:pt x="20" y="51"/>
                </a:cubicBezTo>
                <a:cubicBezTo>
                  <a:pt x="19" y="51"/>
                  <a:pt x="13" y="47"/>
                  <a:pt x="7" y="51"/>
                </a:cubicBezTo>
                <a:cubicBezTo>
                  <a:pt x="6" y="52"/>
                  <a:pt x="3" y="54"/>
                  <a:pt x="2" y="58"/>
                </a:cubicBezTo>
                <a:cubicBezTo>
                  <a:pt x="0" y="62"/>
                  <a:pt x="1" y="65"/>
                  <a:pt x="1" y="67"/>
                </a:cubicBezTo>
                <a:cubicBezTo>
                  <a:pt x="3" y="74"/>
                  <a:pt x="6" y="77"/>
                  <a:pt x="8" y="78"/>
                </a:cubicBezTo>
                <a:cubicBezTo>
                  <a:pt x="21" y="85"/>
                  <a:pt x="35" y="92"/>
                  <a:pt x="48" y="99"/>
                </a:cubicBezTo>
                <a:cubicBezTo>
                  <a:pt x="49" y="100"/>
                  <a:pt x="50" y="100"/>
                  <a:pt x="51" y="101"/>
                </a:cubicBezTo>
                <a:cubicBezTo>
                  <a:pt x="53" y="102"/>
                  <a:pt x="55" y="102"/>
                  <a:pt x="55" y="102"/>
                </a:cubicBezTo>
                <a:cubicBezTo>
                  <a:pt x="57" y="103"/>
                  <a:pt x="58" y="110"/>
                  <a:pt x="56" y="134"/>
                </a:cubicBezTo>
                <a:cubicBezTo>
                  <a:pt x="55" y="147"/>
                  <a:pt x="54" y="160"/>
                  <a:pt x="53" y="174"/>
                </a:cubicBezTo>
                <a:cubicBezTo>
                  <a:pt x="58" y="172"/>
                  <a:pt x="64" y="170"/>
                  <a:pt x="69" y="168"/>
                </a:cubicBezTo>
                <a:cubicBezTo>
                  <a:pt x="67" y="180"/>
                  <a:pt x="65" y="193"/>
                  <a:pt x="64" y="206"/>
                </a:cubicBezTo>
                <a:cubicBezTo>
                  <a:pt x="64" y="207"/>
                  <a:pt x="65" y="213"/>
                  <a:pt x="69" y="216"/>
                </a:cubicBezTo>
                <a:cubicBezTo>
                  <a:pt x="71" y="217"/>
                  <a:pt x="73" y="218"/>
                  <a:pt x="74" y="218"/>
                </a:cubicBezTo>
                <a:cubicBezTo>
                  <a:pt x="74" y="218"/>
                  <a:pt x="77" y="218"/>
                  <a:pt x="81" y="216"/>
                </a:cubicBezTo>
                <a:cubicBezTo>
                  <a:pt x="86" y="213"/>
                  <a:pt x="87" y="203"/>
                  <a:pt x="89" y="190"/>
                </a:cubicBezTo>
                <a:cubicBezTo>
                  <a:pt x="91" y="177"/>
                  <a:pt x="92" y="166"/>
                  <a:pt x="93" y="158"/>
                </a:cubicBezTo>
                <a:cubicBezTo>
                  <a:pt x="95" y="158"/>
                  <a:pt x="96" y="157"/>
                  <a:pt x="98" y="156"/>
                </a:cubicBezTo>
                <a:cubicBezTo>
                  <a:pt x="100" y="155"/>
                  <a:pt x="102" y="155"/>
                  <a:pt x="104" y="154"/>
                </a:cubicBezTo>
                <a:cubicBezTo>
                  <a:pt x="108" y="159"/>
                  <a:pt x="119" y="176"/>
                  <a:pt x="130" y="189"/>
                </a:cubicBezTo>
                <a:cubicBezTo>
                  <a:pt x="132" y="192"/>
                  <a:pt x="136" y="197"/>
                  <a:pt x="142" y="196"/>
                </a:cubicBezTo>
                <a:cubicBezTo>
                  <a:pt x="142" y="196"/>
                  <a:pt x="146" y="196"/>
                  <a:pt x="148" y="193"/>
                </a:cubicBezTo>
                <a:cubicBezTo>
                  <a:pt x="151" y="191"/>
                  <a:pt x="151" y="188"/>
                  <a:pt x="152" y="187"/>
                </a:cubicBezTo>
                <a:cubicBezTo>
                  <a:pt x="153" y="180"/>
                  <a:pt x="150" y="173"/>
                  <a:pt x="148" y="16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2" name="Freeform 20"/>
          <p:cNvSpPr/>
          <p:nvPr>
            <p:custDataLst>
              <p:tags r:id="rId18"/>
            </p:custDataLst>
          </p:nvPr>
        </p:nvSpPr>
        <p:spPr bwMode="auto">
          <a:xfrm>
            <a:off x="8339171" y="1914108"/>
            <a:ext cx="296190" cy="338737"/>
          </a:xfrm>
          <a:custGeom>
            <a:avLst/>
            <a:gdLst>
              <a:gd name="T0" fmla="*/ 79 w 160"/>
              <a:gd name="T1" fmla="*/ 169 h 184"/>
              <a:gd name="T2" fmla="*/ 91 w 160"/>
              <a:gd name="T3" fmla="*/ 114 h 184"/>
              <a:gd name="T4" fmla="*/ 104 w 160"/>
              <a:gd name="T5" fmla="*/ 91 h 184"/>
              <a:gd name="T6" fmla="*/ 108 w 160"/>
              <a:gd name="T7" fmla="*/ 88 h 184"/>
              <a:gd name="T8" fmla="*/ 120 w 160"/>
              <a:gd name="T9" fmla="*/ 84 h 184"/>
              <a:gd name="T10" fmla="*/ 145 w 160"/>
              <a:gd name="T11" fmla="*/ 77 h 184"/>
              <a:gd name="T12" fmla="*/ 158 w 160"/>
              <a:gd name="T13" fmla="*/ 71 h 184"/>
              <a:gd name="T14" fmla="*/ 160 w 160"/>
              <a:gd name="T15" fmla="*/ 65 h 184"/>
              <a:gd name="T16" fmla="*/ 156 w 160"/>
              <a:gd name="T17" fmla="*/ 56 h 184"/>
              <a:gd name="T18" fmla="*/ 147 w 160"/>
              <a:gd name="T19" fmla="*/ 53 h 184"/>
              <a:gd name="T20" fmla="*/ 134 w 160"/>
              <a:gd name="T21" fmla="*/ 57 h 184"/>
              <a:gd name="T22" fmla="*/ 122 w 160"/>
              <a:gd name="T23" fmla="*/ 60 h 184"/>
              <a:gd name="T24" fmla="*/ 118 w 160"/>
              <a:gd name="T25" fmla="*/ 61 h 184"/>
              <a:gd name="T26" fmla="*/ 111 w 160"/>
              <a:gd name="T27" fmla="*/ 63 h 184"/>
              <a:gd name="T28" fmla="*/ 103 w 160"/>
              <a:gd name="T29" fmla="*/ 64 h 184"/>
              <a:gd name="T30" fmla="*/ 113 w 160"/>
              <a:gd name="T31" fmla="*/ 60 h 184"/>
              <a:gd name="T32" fmla="*/ 122 w 160"/>
              <a:gd name="T33" fmla="*/ 54 h 184"/>
              <a:gd name="T34" fmla="*/ 123 w 160"/>
              <a:gd name="T35" fmla="*/ 53 h 184"/>
              <a:gd name="T36" fmla="*/ 127 w 160"/>
              <a:gd name="T37" fmla="*/ 47 h 184"/>
              <a:gd name="T38" fmla="*/ 125 w 160"/>
              <a:gd name="T39" fmla="*/ 18 h 184"/>
              <a:gd name="T40" fmla="*/ 102 w 160"/>
              <a:gd name="T41" fmla="*/ 3 h 184"/>
              <a:gd name="T42" fmla="*/ 84 w 160"/>
              <a:gd name="T43" fmla="*/ 8 h 184"/>
              <a:gd name="T44" fmla="*/ 84 w 160"/>
              <a:gd name="T45" fmla="*/ 8 h 184"/>
              <a:gd name="T46" fmla="*/ 78 w 160"/>
              <a:gd name="T47" fmla="*/ 13 h 184"/>
              <a:gd name="T48" fmla="*/ 73 w 160"/>
              <a:gd name="T49" fmla="*/ 22 h 184"/>
              <a:gd name="T50" fmla="*/ 76 w 160"/>
              <a:gd name="T51" fmla="*/ 47 h 184"/>
              <a:gd name="T52" fmla="*/ 73 w 160"/>
              <a:gd name="T53" fmla="*/ 37 h 184"/>
              <a:gd name="T54" fmla="*/ 72 w 160"/>
              <a:gd name="T55" fmla="*/ 35 h 184"/>
              <a:gd name="T56" fmla="*/ 72 w 160"/>
              <a:gd name="T57" fmla="*/ 35 h 184"/>
              <a:gd name="T58" fmla="*/ 65 w 160"/>
              <a:gd name="T59" fmla="*/ 10 h 184"/>
              <a:gd name="T60" fmla="*/ 56 w 160"/>
              <a:gd name="T61" fmla="*/ 1 h 184"/>
              <a:gd name="T62" fmla="*/ 49 w 160"/>
              <a:gd name="T63" fmla="*/ 2 h 184"/>
              <a:gd name="T64" fmla="*/ 43 w 160"/>
              <a:gd name="T65" fmla="*/ 7 h 184"/>
              <a:gd name="T66" fmla="*/ 41 w 160"/>
              <a:gd name="T67" fmla="*/ 18 h 184"/>
              <a:gd name="T68" fmla="*/ 55 w 160"/>
              <a:gd name="T69" fmla="*/ 58 h 184"/>
              <a:gd name="T70" fmla="*/ 55 w 160"/>
              <a:gd name="T71" fmla="*/ 63 h 184"/>
              <a:gd name="T72" fmla="*/ 45 w 160"/>
              <a:gd name="T73" fmla="*/ 86 h 184"/>
              <a:gd name="T74" fmla="*/ 4 w 160"/>
              <a:gd name="T75" fmla="*/ 133 h 184"/>
              <a:gd name="T76" fmla="*/ 1 w 160"/>
              <a:gd name="T77" fmla="*/ 142 h 184"/>
              <a:gd name="T78" fmla="*/ 3 w 160"/>
              <a:gd name="T79" fmla="*/ 146 h 184"/>
              <a:gd name="T80" fmla="*/ 8 w 160"/>
              <a:gd name="T81" fmla="*/ 150 h 184"/>
              <a:gd name="T82" fmla="*/ 29 w 160"/>
              <a:gd name="T83" fmla="*/ 141 h 184"/>
              <a:gd name="T84" fmla="*/ 53 w 160"/>
              <a:gd name="T85" fmla="*/ 122 h 184"/>
              <a:gd name="T86" fmla="*/ 57 w 160"/>
              <a:gd name="T87" fmla="*/ 120 h 184"/>
              <a:gd name="T88" fmla="*/ 59 w 160"/>
              <a:gd name="T89" fmla="*/ 127 h 184"/>
              <a:gd name="T90" fmla="*/ 55 w 160"/>
              <a:gd name="T91" fmla="*/ 169 h 184"/>
              <a:gd name="T92" fmla="*/ 59 w 160"/>
              <a:gd name="T93" fmla="*/ 181 h 184"/>
              <a:gd name="T94" fmla="*/ 65 w 160"/>
              <a:gd name="T95" fmla="*/ 184 h 184"/>
              <a:gd name="T96" fmla="*/ 71 w 160"/>
              <a:gd name="T97" fmla="*/ 183 h 184"/>
              <a:gd name="T98" fmla="*/ 79 w 160"/>
              <a:gd name="T99" fmla="*/ 1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84">
                <a:moveTo>
                  <a:pt x="79" y="169"/>
                </a:moveTo>
                <a:cubicBezTo>
                  <a:pt x="83" y="151"/>
                  <a:pt x="87" y="132"/>
                  <a:pt x="91" y="114"/>
                </a:cubicBezTo>
                <a:cubicBezTo>
                  <a:pt x="93" y="107"/>
                  <a:pt x="97" y="99"/>
                  <a:pt x="104" y="91"/>
                </a:cubicBezTo>
                <a:cubicBezTo>
                  <a:pt x="106" y="90"/>
                  <a:pt x="107" y="89"/>
                  <a:pt x="108" y="88"/>
                </a:cubicBezTo>
                <a:cubicBezTo>
                  <a:pt x="111" y="87"/>
                  <a:pt x="115" y="86"/>
                  <a:pt x="120" y="84"/>
                </a:cubicBezTo>
                <a:cubicBezTo>
                  <a:pt x="133" y="80"/>
                  <a:pt x="145" y="77"/>
                  <a:pt x="145" y="77"/>
                </a:cubicBezTo>
                <a:cubicBezTo>
                  <a:pt x="150" y="76"/>
                  <a:pt x="155" y="75"/>
                  <a:pt x="158" y="71"/>
                </a:cubicBezTo>
                <a:cubicBezTo>
                  <a:pt x="158" y="70"/>
                  <a:pt x="160" y="68"/>
                  <a:pt x="160" y="65"/>
                </a:cubicBezTo>
                <a:cubicBezTo>
                  <a:pt x="160" y="65"/>
                  <a:pt x="160" y="59"/>
                  <a:pt x="156" y="56"/>
                </a:cubicBezTo>
                <a:cubicBezTo>
                  <a:pt x="152" y="52"/>
                  <a:pt x="147" y="53"/>
                  <a:pt x="147" y="53"/>
                </a:cubicBezTo>
                <a:cubicBezTo>
                  <a:pt x="142" y="55"/>
                  <a:pt x="138" y="56"/>
                  <a:pt x="134" y="57"/>
                </a:cubicBezTo>
                <a:cubicBezTo>
                  <a:pt x="130" y="58"/>
                  <a:pt x="126" y="59"/>
                  <a:pt x="122" y="60"/>
                </a:cubicBezTo>
                <a:cubicBezTo>
                  <a:pt x="121" y="60"/>
                  <a:pt x="120" y="60"/>
                  <a:pt x="118" y="61"/>
                </a:cubicBezTo>
                <a:cubicBezTo>
                  <a:pt x="116" y="61"/>
                  <a:pt x="114" y="62"/>
                  <a:pt x="111" y="63"/>
                </a:cubicBezTo>
                <a:cubicBezTo>
                  <a:pt x="109" y="63"/>
                  <a:pt x="103" y="64"/>
                  <a:pt x="103" y="64"/>
                </a:cubicBezTo>
                <a:cubicBezTo>
                  <a:pt x="103" y="64"/>
                  <a:pt x="107" y="63"/>
                  <a:pt x="113" y="60"/>
                </a:cubicBezTo>
                <a:cubicBezTo>
                  <a:pt x="117" y="58"/>
                  <a:pt x="120" y="57"/>
                  <a:pt x="122" y="54"/>
                </a:cubicBezTo>
                <a:cubicBezTo>
                  <a:pt x="123" y="54"/>
                  <a:pt x="123" y="53"/>
                  <a:pt x="123" y="53"/>
                </a:cubicBezTo>
                <a:cubicBezTo>
                  <a:pt x="123" y="53"/>
                  <a:pt x="126" y="50"/>
                  <a:pt x="127" y="47"/>
                </a:cubicBezTo>
                <a:cubicBezTo>
                  <a:pt x="128" y="45"/>
                  <a:pt x="133" y="31"/>
                  <a:pt x="125" y="18"/>
                </a:cubicBezTo>
                <a:cubicBezTo>
                  <a:pt x="119" y="8"/>
                  <a:pt x="108" y="4"/>
                  <a:pt x="102" y="3"/>
                </a:cubicBezTo>
                <a:cubicBezTo>
                  <a:pt x="93" y="2"/>
                  <a:pt x="85" y="6"/>
                  <a:pt x="84" y="8"/>
                </a:cubicBezTo>
                <a:cubicBezTo>
                  <a:pt x="84" y="8"/>
                  <a:pt x="84" y="8"/>
                  <a:pt x="84" y="8"/>
                </a:cubicBezTo>
                <a:cubicBezTo>
                  <a:pt x="84" y="9"/>
                  <a:pt x="80" y="11"/>
                  <a:pt x="78" y="13"/>
                </a:cubicBezTo>
                <a:cubicBezTo>
                  <a:pt x="75" y="17"/>
                  <a:pt x="74" y="21"/>
                  <a:pt x="73" y="22"/>
                </a:cubicBezTo>
                <a:cubicBezTo>
                  <a:pt x="70" y="33"/>
                  <a:pt x="75" y="45"/>
                  <a:pt x="76" y="47"/>
                </a:cubicBezTo>
                <a:cubicBezTo>
                  <a:pt x="75" y="45"/>
                  <a:pt x="74" y="41"/>
                  <a:pt x="73" y="37"/>
                </a:cubicBezTo>
                <a:cubicBezTo>
                  <a:pt x="72" y="36"/>
                  <a:pt x="72" y="35"/>
                  <a:pt x="72" y="35"/>
                </a:cubicBezTo>
                <a:cubicBezTo>
                  <a:pt x="72" y="35"/>
                  <a:pt x="72" y="35"/>
                  <a:pt x="72" y="35"/>
                </a:cubicBezTo>
                <a:cubicBezTo>
                  <a:pt x="72" y="34"/>
                  <a:pt x="70" y="27"/>
                  <a:pt x="65" y="10"/>
                </a:cubicBezTo>
                <a:cubicBezTo>
                  <a:pt x="64" y="9"/>
                  <a:pt x="62" y="3"/>
                  <a:pt x="56" y="1"/>
                </a:cubicBezTo>
                <a:cubicBezTo>
                  <a:pt x="55" y="1"/>
                  <a:pt x="52" y="0"/>
                  <a:pt x="49" y="2"/>
                </a:cubicBezTo>
                <a:cubicBezTo>
                  <a:pt x="46" y="3"/>
                  <a:pt x="44" y="5"/>
                  <a:pt x="43" y="7"/>
                </a:cubicBezTo>
                <a:cubicBezTo>
                  <a:pt x="41" y="11"/>
                  <a:pt x="41" y="16"/>
                  <a:pt x="41" y="18"/>
                </a:cubicBezTo>
                <a:cubicBezTo>
                  <a:pt x="46" y="31"/>
                  <a:pt x="50" y="45"/>
                  <a:pt x="55" y="58"/>
                </a:cubicBezTo>
                <a:cubicBezTo>
                  <a:pt x="55" y="60"/>
                  <a:pt x="55" y="61"/>
                  <a:pt x="55" y="63"/>
                </a:cubicBezTo>
                <a:cubicBezTo>
                  <a:pt x="53" y="74"/>
                  <a:pt x="48" y="82"/>
                  <a:pt x="45" y="86"/>
                </a:cubicBezTo>
                <a:cubicBezTo>
                  <a:pt x="31" y="102"/>
                  <a:pt x="17" y="117"/>
                  <a:pt x="4" y="133"/>
                </a:cubicBezTo>
                <a:cubicBezTo>
                  <a:pt x="3" y="134"/>
                  <a:pt x="0" y="137"/>
                  <a:pt x="1" y="142"/>
                </a:cubicBezTo>
                <a:cubicBezTo>
                  <a:pt x="2" y="145"/>
                  <a:pt x="3" y="146"/>
                  <a:pt x="3" y="146"/>
                </a:cubicBezTo>
                <a:cubicBezTo>
                  <a:pt x="3" y="146"/>
                  <a:pt x="5" y="149"/>
                  <a:pt x="8" y="150"/>
                </a:cubicBezTo>
                <a:cubicBezTo>
                  <a:pt x="10" y="151"/>
                  <a:pt x="15" y="152"/>
                  <a:pt x="29" y="141"/>
                </a:cubicBezTo>
                <a:cubicBezTo>
                  <a:pt x="37" y="134"/>
                  <a:pt x="45" y="128"/>
                  <a:pt x="53" y="122"/>
                </a:cubicBezTo>
                <a:cubicBezTo>
                  <a:pt x="54" y="121"/>
                  <a:pt x="56" y="119"/>
                  <a:pt x="57" y="120"/>
                </a:cubicBezTo>
                <a:cubicBezTo>
                  <a:pt x="59" y="121"/>
                  <a:pt x="59" y="125"/>
                  <a:pt x="59" y="127"/>
                </a:cubicBezTo>
                <a:cubicBezTo>
                  <a:pt x="59" y="139"/>
                  <a:pt x="56" y="155"/>
                  <a:pt x="55" y="169"/>
                </a:cubicBezTo>
                <a:cubicBezTo>
                  <a:pt x="55" y="172"/>
                  <a:pt x="56" y="178"/>
                  <a:pt x="59" y="181"/>
                </a:cubicBezTo>
                <a:cubicBezTo>
                  <a:pt x="60" y="182"/>
                  <a:pt x="62" y="184"/>
                  <a:pt x="65" y="184"/>
                </a:cubicBezTo>
                <a:cubicBezTo>
                  <a:pt x="68" y="184"/>
                  <a:pt x="70" y="183"/>
                  <a:pt x="71" y="183"/>
                </a:cubicBezTo>
                <a:cubicBezTo>
                  <a:pt x="77" y="179"/>
                  <a:pt x="78" y="171"/>
                  <a:pt x="79" y="16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3" name="Freeform 21"/>
          <p:cNvSpPr/>
          <p:nvPr>
            <p:custDataLst>
              <p:tags r:id="rId19"/>
            </p:custDataLst>
          </p:nvPr>
        </p:nvSpPr>
        <p:spPr bwMode="auto">
          <a:xfrm>
            <a:off x="8339171" y="1914108"/>
            <a:ext cx="296190" cy="338737"/>
          </a:xfrm>
          <a:custGeom>
            <a:avLst/>
            <a:gdLst>
              <a:gd name="T0" fmla="*/ 79 w 160"/>
              <a:gd name="T1" fmla="*/ 169 h 184"/>
              <a:gd name="T2" fmla="*/ 91 w 160"/>
              <a:gd name="T3" fmla="*/ 114 h 184"/>
              <a:gd name="T4" fmla="*/ 104 w 160"/>
              <a:gd name="T5" fmla="*/ 91 h 184"/>
              <a:gd name="T6" fmla="*/ 108 w 160"/>
              <a:gd name="T7" fmla="*/ 88 h 184"/>
              <a:gd name="T8" fmla="*/ 120 w 160"/>
              <a:gd name="T9" fmla="*/ 84 h 184"/>
              <a:gd name="T10" fmla="*/ 145 w 160"/>
              <a:gd name="T11" fmla="*/ 77 h 184"/>
              <a:gd name="T12" fmla="*/ 158 w 160"/>
              <a:gd name="T13" fmla="*/ 71 h 184"/>
              <a:gd name="T14" fmla="*/ 160 w 160"/>
              <a:gd name="T15" fmla="*/ 65 h 184"/>
              <a:gd name="T16" fmla="*/ 156 w 160"/>
              <a:gd name="T17" fmla="*/ 56 h 184"/>
              <a:gd name="T18" fmla="*/ 147 w 160"/>
              <a:gd name="T19" fmla="*/ 53 h 184"/>
              <a:gd name="T20" fmla="*/ 134 w 160"/>
              <a:gd name="T21" fmla="*/ 57 h 184"/>
              <a:gd name="T22" fmla="*/ 122 w 160"/>
              <a:gd name="T23" fmla="*/ 60 h 184"/>
              <a:gd name="T24" fmla="*/ 118 w 160"/>
              <a:gd name="T25" fmla="*/ 61 h 184"/>
              <a:gd name="T26" fmla="*/ 111 w 160"/>
              <a:gd name="T27" fmla="*/ 63 h 184"/>
              <a:gd name="T28" fmla="*/ 103 w 160"/>
              <a:gd name="T29" fmla="*/ 64 h 184"/>
              <a:gd name="T30" fmla="*/ 113 w 160"/>
              <a:gd name="T31" fmla="*/ 60 h 184"/>
              <a:gd name="T32" fmla="*/ 122 w 160"/>
              <a:gd name="T33" fmla="*/ 54 h 184"/>
              <a:gd name="T34" fmla="*/ 123 w 160"/>
              <a:gd name="T35" fmla="*/ 53 h 184"/>
              <a:gd name="T36" fmla="*/ 127 w 160"/>
              <a:gd name="T37" fmla="*/ 47 h 184"/>
              <a:gd name="T38" fmla="*/ 125 w 160"/>
              <a:gd name="T39" fmla="*/ 18 h 184"/>
              <a:gd name="T40" fmla="*/ 102 w 160"/>
              <a:gd name="T41" fmla="*/ 3 h 184"/>
              <a:gd name="T42" fmla="*/ 84 w 160"/>
              <a:gd name="T43" fmla="*/ 8 h 184"/>
              <a:gd name="T44" fmla="*/ 84 w 160"/>
              <a:gd name="T45" fmla="*/ 8 h 184"/>
              <a:gd name="T46" fmla="*/ 78 w 160"/>
              <a:gd name="T47" fmla="*/ 13 h 184"/>
              <a:gd name="T48" fmla="*/ 73 w 160"/>
              <a:gd name="T49" fmla="*/ 22 h 184"/>
              <a:gd name="T50" fmla="*/ 76 w 160"/>
              <a:gd name="T51" fmla="*/ 47 h 184"/>
              <a:gd name="T52" fmla="*/ 73 w 160"/>
              <a:gd name="T53" fmla="*/ 37 h 184"/>
              <a:gd name="T54" fmla="*/ 72 w 160"/>
              <a:gd name="T55" fmla="*/ 35 h 184"/>
              <a:gd name="T56" fmla="*/ 72 w 160"/>
              <a:gd name="T57" fmla="*/ 35 h 184"/>
              <a:gd name="T58" fmla="*/ 65 w 160"/>
              <a:gd name="T59" fmla="*/ 10 h 184"/>
              <a:gd name="T60" fmla="*/ 56 w 160"/>
              <a:gd name="T61" fmla="*/ 1 h 184"/>
              <a:gd name="T62" fmla="*/ 49 w 160"/>
              <a:gd name="T63" fmla="*/ 2 h 184"/>
              <a:gd name="T64" fmla="*/ 43 w 160"/>
              <a:gd name="T65" fmla="*/ 7 h 184"/>
              <a:gd name="T66" fmla="*/ 41 w 160"/>
              <a:gd name="T67" fmla="*/ 18 h 184"/>
              <a:gd name="T68" fmla="*/ 55 w 160"/>
              <a:gd name="T69" fmla="*/ 58 h 184"/>
              <a:gd name="T70" fmla="*/ 55 w 160"/>
              <a:gd name="T71" fmla="*/ 63 h 184"/>
              <a:gd name="T72" fmla="*/ 45 w 160"/>
              <a:gd name="T73" fmla="*/ 86 h 184"/>
              <a:gd name="T74" fmla="*/ 4 w 160"/>
              <a:gd name="T75" fmla="*/ 133 h 184"/>
              <a:gd name="T76" fmla="*/ 1 w 160"/>
              <a:gd name="T77" fmla="*/ 142 h 184"/>
              <a:gd name="T78" fmla="*/ 3 w 160"/>
              <a:gd name="T79" fmla="*/ 146 h 184"/>
              <a:gd name="T80" fmla="*/ 8 w 160"/>
              <a:gd name="T81" fmla="*/ 150 h 184"/>
              <a:gd name="T82" fmla="*/ 29 w 160"/>
              <a:gd name="T83" fmla="*/ 141 h 184"/>
              <a:gd name="T84" fmla="*/ 53 w 160"/>
              <a:gd name="T85" fmla="*/ 122 h 184"/>
              <a:gd name="T86" fmla="*/ 57 w 160"/>
              <a:gd name="T87" fmla="*/ 120 h 184"/>
              <a:gd name="T88" fmla="*/ 59 w 160"/>
              <a:gd name="T89" fmla="*/ 127 h 184"/>
              <a:gd name="T90" fmla="*/ 55 w 160"/>
              <a:gd name="T91" fmla="*/ 169 h 184"/>
              <a:gd name="T92" fmla="*/ 59 w 160"/>
              <a:gd name="T93" fmla="*/ 181 h 184"/>
              <a:gd name="T94" fmla="*/ 65 w 160"/>
              <a:gd name="T95" fmla="*/ 184 h 184"/>
              <a:gd name="T96" fmla="*/ 71 w 160"/>
              <a:gd name="T97" fmla="*/ 183 h 184"/>
              <a:gd name="T98" fmla="*/ 79 w 160"/>
              <a:gd name="T99" fmla="*/ 1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84">
                <a:moveTo>
                  <a:pt x="79" y="169"/>
                </a:moveTo>
                <a:cubicBezTo>
                  <a:pt x="83" y="151"/>
                  <a:pt x="87" y="132"/>
                  <a:pt x="91" y="114"/>
                </a:cubicBezTo>
                <a:cubicBezTo>
                  <a:pt x="93" y="107"/>
                  <a:pt x="97" y="99"/>
                  <a:pt x="104" y="91"/>
                </a:cubicBezTo>
                <a:cubicBezTo>
                  <a:pt x="106" y="90"/>
                  <a:pt x="107" y="89"/>
                  <a:pt x="108" y="88"/>
                </a:cubicBezTo>
                <a:cubicBezTo>
                  <a:pt x="111" y="87"/>
                  <a:pt x="115" y="86"/>
                  <a:pt x="120" y="84"/>
                </a:cubicBezTo>
                <a:cubicBezTo>
                  <a:pt x="133" y="80"/>
                  <a:pt x="145" y="77"/>
                  <a:pt x="145" y="77"/>
                </a:cubicBezTo>
                <a:cubicBezTo>
                  <a:pt x="150" y="76"/>
                  <a:pt x="155" y="75"/>
                  <a:pt x="158" y="71"/>
                </a:cubicBezTo>
                <a:cubicBezTo>
                  <a:pt x="158" y="70"/>
                  <a:pt x="160" y="68"/>
                  <a:pt x="160" y="65"/>
                </a:cubicBezTo>
                <a:cubicBezTo>
                  <a:pt x="160" y="65"/>
                  <a:pt x="160" y="59"/>
                  <a:pt x="156" y="56"/>
                </a:cubicBezTo>
                <a:cubicBezTo>
                  <a:pt x="152" y="52"/>
                  <a:pt x="147" y="53"/>
                  <a:pt x="147" y="53"/>
                </a:cubicBezTo>
                <a:cubicBezTo>
                  <a:pt x="142" y="55"/>
                  <a:pt x="138" y="56"/>
                  <a:pt x="134" y="57"/>
                </a:cubicBezTo>
                <a:cubicBezTo>
                  <a:pt x="130" y="58"/>
                  <a:pt x="126" y="59"/>
                  <a:pt x="122" y="60"/>
                </a:cubicBezTo>
                <a:cubicBezTo>
                  <a:pt x="121" y="60"/>
                  <a:pt x="120" y="60"/>
                  <a:pt x="118" y="61"/>
                </a:cubicBezTo>
                <a:cubicBezTo>
                  <a:pt x="116" y="61"/>
                  <a:pt x="114" y="62"/>
                  <a:pt x="111" y="63"/>
                </a:cubicBezTo>
                <a:cubicBezTo>
                  <a:pt x="109" y="63"/>
                  <a:pt x="103" y="64"/>
                  <a:pt x="103" y="64"/>
                </a:cubicBezTo>
                <a:cubicBezTo>
                  <a:pt x="103" y="64"/>
                  <a:pt x="107" y="63"/>
                  <a:pt x="113" y="60"/>
                </a:cubicBezTo>
                <a:cubicBezTo>
                  <a:pt x="117" y="58"/>
                  <a:pt x="120" y="57"/>
                  <a:pt x="122" y="54"/>
                </a:cubicBezTo>
                <a:cubicBezTo>
                  <a:pt x="123" y="54"/>
                  <a:pt x="123" y="53"/>
                  <a:pt x="123" y="53"/>
                </a:cubicBezTo>
                <a:cubicBezTo>
                  <a:pt x="123" y="53"/>
                  <a:pt x="126" y="50"/>
                  <a:pt x="127" y="47"/>
                </a:cubicBezTo>
                <a:cubicBezTo>
                  <a:pt x="128" y="45"/>
                  <a:pt x="133" y="31"/>
                  <a:pt x="125" y="18"/>
                </a:cubicBezTo>
                <a:cubicBezTo>
                  <a:pt x="119" y="8"/>
                  <a:pt x="108" y="4"/>
                  <a:pt x="102" y="3"/>
                </a:cubicBezTo>
                <a:cubicBezTo>
                  <a:pt x="93" y="2"/>
                  <a:pt x="85" y="6"/>
                  <a:pt x="84" y="8"/>
                </a:cubicBezTo>
                <a:cubicBezTo>
                  <a:pt x="84" y="8"/>
                  <a:pt x="84" y="8"/>
                  <a:pt x="84" y="8"/>
                </a:cubicBezTo>
                <a:cubicBezTo>
                  <a:pt x="84" y="9"/>
                  <a:pt x="80" y="11"/>
                  <a:pt x="78" y="13"/>
                </a:cubicBezTo>
                <a:cubicBezTo>
                  <a:pt x="75" y="17"/>
                  <a:pt x="74" y="21"/>
                  <a:pt x="73" y="22"/>
                </a:cubicBezTo>
                <a:cubicBezTo>
                  <a:pt x="70" y="33"/>
                  <a:pt x="75" y="45"/>
                  <a:pt x="76" y="47"/>
                </a:cubicBezTo>
                <a:cubicBezTo>
                  <a:pt x="75" y="45"/>
                  <a:pt x="74" y="41"/>
                  <a:pt x="73" y="37"/>
                </a:cubicBezTo>
                <a:cubicBezTo>
                  <a:pt x="72" y="36"/>
                  <a:pt x="72" y="35"/>
                  <a:pt x="72" y="35"/>
                </a:cubicBezTo>
                <a:cubicBezTo>
                  <a:pt x="72" y="35"/>
                  <a:pt x="72" y="35"/>
                  <a:pt x="72" y="35"/>
                </a:cubicBezTo>
                <a:cubicBezTo>
                  <a:pt x="72" y="34"/>
                  <a:pt x="70" y="27"/>
                  <a:pt x="65" y="10"/>
                </a:cubicBezTo>
                <a:cubicBezTo>
                  <a:pt x="64" y="9"/>
                  <a:pt x="62" y="3"/>
                  <a:pt x="56" y="1"/>
                </a:cubicBezTo>
                <a:cubicBezTo>
                  <a:pt x="55" y="1"/>
                  <a:pt x="52" y="0"/>
                  <a:pt x="49" y="2"/>
                </a:cubicBezTo>
                <a:cubicBezTo>
                  <a:pt x="46" y="3"/>
                  <a:pt x="44" y="5"/>
                  <a:pt x="43" y="7"/>
                </a:cubicBezTo>
                <a:cubicBezTo>
                  <a:pt x="41" y="11"/>
                  <a:pt x="41" y="16"/>
                  <a:pt x="41" y="18"/>
                </a:cubicBezTo>
                <a:cubicBezTo>
                  <a:pt x="46" y="31"/>
                  <a:pt x="50" y="45"/>
                  <a:pt x="55" y="58"/>
                </a:cubicBezTo>
                <a:cubicBezTo>
                  <a:pt x="55" y="60"/>
                  <a:pt x="55" y="61"/>
                  <a:pt x="55" y="63"/>
                </a:cubicBezTo>
                <a:cubicBezTo>
                  <a:pt x="53" y="74"/>
                  <a:pt x="48" y="82"/>
                  <a:pt x="45" y="86"/>
                </a:cubicBezTo>
                <a:cubicBezTo>
                  <a:pt x="31" y="102"/>
                  <a:pt x="17" y="117"/>
                  <a:pt x="4" y="133"/>
                </a:cubicBezTo>
                <a:cubicBezTo>
                  <a:pt x="3" y="134"/>
                  <a:pt x="0" y="137"/>
                  <a:pt x="1" y="142"/>
                </a:cubicBezTo>
                <a:cubicBezTo>
                  <a:pt x="2" y="145"/>
                  <a:pt x="3" y="146"/>
                  <a:pt x="3" y="146"/>
                </a:cubicBezTo>
                <a:cubicBezTo>
                  <a:pt x="3" y="146"/>
                  <a:pt x="5" y="149"/>
                  <a:pt x="8" y="150"/>
                </a:cubicBezTo>
                <a:cubicBezTo>
                  <a:pt x="10" y="151"/>
                  <a:pt x="15" y="152"/>
                  <a:pt x="29" y="141"/>
                </a:cubicBezTo>
                <a:cubicBezTo>
                  <a:pt x="37" y="134"/>
                  <a:pt x="45" y="128"/>
                  <a:pt x="53" y="122"/>
                </a:cubicBezTo>
                <a:cubicBezTo>
                  <a:pt x="54" y="121"/>
                  <a:pt x="56" y="119"/>
                  <a:pt x="57" y="120"/>
                </a:cubicBezTo>
                <a:cubicBezTo>
                  <a:pt x="59" y="121"/>
                  <a:pt x="59" y="125"/>
                  <a:pt x="59" y="127"/>
                </a:cubicBezTo>
                <a:cubicBezTo>
                  <a:pt x="59" y="139"/>
                  <a:pt x="56" y="155"/>
                  <a:pt x="55" y="169"/>
                </a:cubicBezTo>
                <a:cubicBezTo>
                  <a:pt x="55" y="172"/>
                  <a:pt x="56" y="178"/>
                  <a:pt x="59" y="181"/>
                </a:cubicBezTo>
                <a:cubicBezTo>
                  <a:pt x="60" y="182"/>
                  <a:pt x="62" y="184"/>
                  <a:pt x="65" y="184"/>
                </a:cubicBezTo>
                <a:cubicBezTo>
                  <a:pt x="68" y="184"/>
                  <a:pt x="70" y="183"/>
                  <a:pt x="71" y="183"/>
                </a:cubicBezTo>
                <a:cubicBezTo>
                  <a:pt x="77" y="179"/>
                  <a:pt x="78" y="171"/>
                  <a:pt x="79" y="16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4" name="Freeform 22"/>
          <p:cNvSpPr/>
          <p:nvPr>
            <p:custDataLst>
              <p:tags r:id="rId20"/>
            </p:custDataLst>
          </p:nvPr>
        </p:nvSpPr>
        <p:spPr bwMode="auto">
          <a:xfrm>
            <a:off x="7966888" y="1749649"/>
            <a:ext cx="246280" cy="281462"/>
          </a:xfrm>
          <a:custGeom>
            <a:avLst/>
            <a:gdLst>
              <a:gd name="T0" fmla="*/ 65 w 133"/>
              <a:gd name="T1" fmla="*/ 141 h 153"/>
              <a:gd name="T2" fmla="*/ 75 w 133"/>
              <a:gd name="T3" fmla="*/ 94 h 153"/>
              <a:gd name="T4" fmla="*/ 86 w 133"/>
              <a:gd name="T5" fmla="*/ 76 h 153"/>
              <a:gd name="T6" fmla="*/ 90 w 133"/>
              <a:gd name="T7" fmla="*/ 73 h 153"/>
              <a:gd name="T8" fmla="*/ 100 w 133"/>
              <a:gd name="T9" fmla="*/ 70 h 153"/>
              <a:gd name="T10" fmla="*/ 120 w 133"/>
              <a:gd name="T11" fmla="*/ 64 h 153"/>
              <a:gd name="T12" fmla="*/ 131 w 133"/>
              <a:gd name="T13" fmla="*/ 59 h 153"/>
              <a:gd name="T14" fmla="*/ 133 w 133"/>
              <a:gd name="T15" fmla="*/ 54 h 153"/>
              <a:gd name="T16" fmla="*/ 129 w 133"/>
              <a:gd name="T17" fmla="*/ 46 h 153"/>
              <a:gd name="T18" fmla="*/ 122 w 133"/>
              <a:gd name="T19" fmla="*/ 44 h 153"/>
              <a:gd name="T20" fmla="*/ 111 w 133"/>
              <a:gd name="T21" fmla="*/ 47 h 153"/>
              <a:gd name="T22" fmla="*/ 101 w 133"/>
              <a:gd name="T23" fmla="*/ 49 h 153"/>
              <a:gd name="T24" fmla="*/ 98 w 133"/>
              <a:gd name="T25" fmla="*/ 50 h 153"/>
              <a:gd name="T26" fmla="*/ 92 w 133"/>
              <a:gd name="T27" fmla="*/ 52 h 153"/>
              <a:gd name="T28" fmla="*/ 86 w 133"/>
              <a:gd name="T29" fmla="*/ 53 h 153"/>
              <a:gd name="T30" fmla="*/ 94 w 133"/>
              <a:gd name="T31" fmla="*/ 50 h 153"/>
              <a:gd name="T32" fmla="*/ 101 w 133"/>
              <a:gd name="T33" fmla="*/ 45 h 153"/>
              <a:gd name="T34" fmla="*/ 102 w 133"/>
              <a:gd name="T35" fmla="*/ 44 h 153"/>
              <a:gd name="T36" fmla="*/ 105 w 133"/>
              <a:gd name="T37" fmla="*/ 39 h 153"/>
              <a:gd name="T38" fmla="*/ 104 w 133"/>
              <a:gd name="T39" fmla="*/ 15 h 153"/>
              <a:gd name="T40" fmla="*/ 84 w 133"/>
              <a:gd name="T41" fmla="*/ 3 h 153"/>
              <a:gd name="T42" fmla="*/ 69 w 133"/>
              <a:gd name="T43" fmla="*/ 7 h 153"/>
              <a:gd name="T44" fmla="*/ 69 w 133"/>
              <a:gd name="T45" fmla="*/ 7 h 153"/>
              <a:gd name="T46" fmla="*/ 64 w 133"/>
              <a:gd name="T47" fmla="*/ 11 h 153"/>
              <a:gd name="T48" fmla="*/ 60 w 133"/>
              <a:gd name="T49" fmla="*/ 18 h 153"/>
              <a:gd name="T50" fmla="*/ 63 w 133"/>
              <a:gd name="T51" fmla="*/ 39 h 153"/>
              <a:gd name="T52" fmla="*/ 60 w 133"/>
              <a:gd name="T53" fmla="*/ 30 h 153"/>
              <a:gd name="T54" fmla="*/ 60 w 133"/>
              <a:gd name="T55" fmla="*/ 29 h 153"/>
              <a:gd name="T56" fmla="*/ 60 w 133"/>
              <a:gd name="T57" fmla="*/ 29 h 153"/>
              <a:gd name="T58" fmla="*/ 53 w 133"/>
              <a:gd name="T59" fmla="*/ 8 h 153"/>
              <a:gd name="T60" fmla="*/ 46 w 133"/>
              <a:gd name="T61" fmla="*/ 1 h 153"/>
              <a:gd name="T62" fmla="*/ 41 w 133"/>
              <a:gd name="T63" fmla="*/ 1 h 153"/>
              <a:gd name="T64" fmla="*/ 36 w 133"/>
              <a:gd name="T65" fmla="*/ 5 h 153"/>
              <a:gd name="T66" fmla="*/ 34 w 133"/>
              <a:gd name="T67" fmla="*/ 15 h 153"/>
              <a:gd name="T68" fmla="*/ 45 w 133"/>
              <a:gd name="T69" fmla="*/ 48 h 153"/>
              <a:gd name="T70" fmla="*/ 45 w 133"/>
              <a:gd name="T71" fmla="*/ 52 h 153"/>
              <a:gd name="T72" fmla="*/ 37 w 133"/>
              <a:gd name="T73" fmla="*/ 72 h 153"/>
              <a:gd name="T74" fmla="*/ 3 w 133"/>
              <a:gd name="T75" fmla="*/ 110 h 153"/>
              <a:gd name="T76" fmla="*/ 1 w 133"/>
              <a:gd name="T77" fmla="*/ 118 h 153"/>
              <a:gd name="T78" fmla="*/ 2 w 133"/>
              <a:gd name="T79" fmla="*/ 122 h 153"/>
              <a:gd name="T80" fmla="*/ 7 w 133"/>
              <a:gd name="T81" fmla="*/ 125 h 153"/>
              <a:gd name="T82" fmla="*/ 24 w 133"/>
              <a:gd name="T83" fmla="*/ 117 h 153"/>
              <a:gd name="T84" fmla="*/ 44 w 133"/>
              <a:gd name="T85" fmla="*/ 101 h 153"/>
              <a:gd name="T86" fmla="*/ 47 w 133"/>
              <a:gd name="T87" fmla="*/ 100 h 153"/>
              <a:gd name="T88" fmla="*/ 49 w 133"/>
              <a:gd name="T89" fmla="*/ 105 h 153"/>
              <a:gd name="T90" fmla="*/ 46 w 133"/>
              <a:gd name="T91" fmla="*/ 140 h 153"/>
              <a:gd name="T92" fmla="*/ 49 w 133"/>
              <a:gd name="T93" fmla="*/ 151 h 153"/>
              <a:gd name="T94" fmla="*/ 54 w 133"/>
              <a:gd name="T95" fmla="*/ 153 h 153"/>
              <a:gd name="T96" fmla="*/ 58 w 133"/>
              <a:gd name="T97" fmla="*/ 152 h 153"/>
              <a:gd name="T98" fmla="*/ 65 w 133"/>
              <a:gd name="T9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53">
                <a:moveTo>
                  <a:pt x="65" y="141"/>
                </a:moveTo>
                <a:cubicBezTo>
                  <a:pt x="68" y="125"/>
                  <a:pt x="72" y="110"/>
                  <a:pt x="75" y="94"/>
                </a:cubicBezTo>
                <a:cubicBezTo>
                  <a:pt x="77" y="89"/>
                  <a:pt x="80" y="82"/>
                  <a:pt x="86" y="76"/>
                </a:cubicBezTo>
                <a:cubicBezTo>
                  <a:pt x="88" y="75"/>
                  <a:pt x="89" y="74"/>
                  <a:pt x="90" y="73"/>
                </a:cubicBezTo>
                <a:cubicBezTo>
                  <a:pt x="92" y="72"/>
                  <a:pt x="95" y="71"/>
                  <a:pt x="100" y="70"/>
                </a:cubicBezTo>
                <a:cubicBezTo>
                  <a:pt x="110" y="67"/>
                  <a:pt x="120" y="64"/>
                  <a:pt x="120" y="64"/>
                </a:cubicBezTo>
                <a:cubicBezTo>
                  <a:pt x="125" y="63"/>
                  <a:pt x="129" y="62"/>
                  <a:pt x="131" y="59"/>
                </a:cubicBezTo>
                <a:cubicBezTo>
                  <a:pt x="131" y="58"/>
                  <a:pt x="132" y="56"/>
                  <a:pt x="133" y="54"/>
                </a:cubicBezTo>
                <a:cubicBezTo>
                  <a:pt x="133" y="54"/>
                  <a:pt x="133" y="49"/>
                  <a:pt x="129" y="46"/>
                </a:cubicBezTo>
                <a:cubicBezTo>
                  <a:pt x="126" y="43"/>
                  <a:pt x="122" y="44"/>
                  <a:pt x="122" y="44"/>
                </a:cubicBezTo>
                <a:cubicBezTo>
                  <a:pt x="118" y="45"/>
                  <a:pt x="114" y="46"/>
                  <a:pt x="111" y="47"/>
                </a:cubicBezTo>
                <a:cubicBezTo>
                  <a:pt x="108" y="48"/>
                  <a:pt x="105" y="49"/>
                  <a:pt x="101" y="49"/>
                </a:cubicBezTo>
                <a:cubicBezTo>
                  <a:pt x="101" y="50"/>
                  <a:pt x="99" y="50"/>
                  <a:pt x="98" y="50"/>
                </a:cubicBezTo>
                <a:cubicBezTo>
                  <a:pt x="96" y="51"/>
                  <a:pt x="94" y="51"/>
                  <a:pt x="92" y="52"/>
                </a:cubicBezTo>
                <a:cubicBezTo>
                  <a:pt x="90" y="52"/>
                  <a:pt x="86" y="53"/>
                  <a:pt x="86" y="53"/>
                </a:cubicBezTo>
                <a:cubicBezTo>
                  <a:pt x="85" y="53"/>
                  <a:pt x="88" y="52"/>
                  <a:pt x="94" y="50"/>
                </a:cubicBezTo>
                <a:cubicBezTo>
                  <a:pt x="97" y="48"/>
                  <a:pt x="99" y="47"/>
                  <a:pt x="101" y="45"/>
                </a:cubicBezTo>
                <a:cubicBezTo>
                  <a:pt x="102" y="45"/>
                  <a:pt x="102" y="44"/>
                  <a:pt x="102" y="44"/>
                </a:cubicBezTo>
                <a:cubicBezTo>
                  <a:pt x="102" y="44"/>
                  <a:pt x="104" y="42"/>
                  <a:pt x="105" y="39"/>
                </a:cubicBezTo>
                <a:cubicBezTo>
                  <a:pt x="106" y="37"/>
                  <a:pt x="111" y="26"/>
                  <a:pt x="104" y="15"/>
                </a:cubicBezTo>
                <a:cubicBezTo>
                  <a:pt x="99" y="6"/>
                  <a:pt x="90" y="3"/>
                  <a:pt x="84" y="3"/>
                </a:cubicBezTo>
                <a:cubicBezTo>
                  <a:pt x="77" y="2"/>
                  <a:pt x="70" y="5"/>
                  <a:pt x="69" y="7"/>
                </a:cubicBezTo>
                <a:cubicBezTo>
                  <a:pt x="69" y="7"/>
                  <a:pt x="69" y="7"/>
                  <a:pt x="69" y="7"/>
                </a:cubicBezTo>
                <a:cubicBezTo>
                  <a:pt x="69" y="7"/>
                  <a:pt x="66" y="9"/>
                  <a:pt x="64" y="11"/>
                </a:cubicBezTo>
                <a:cubicBezTo>
                  <a:pt x="62" y="14"/>
                  <a:pt x="61" y="17"/>
                  <a:pt x="60" y="18"/>
                </a:cubicBezTo>
                <a:cubicBezTo>
                  <a:pt x="58" y="27"/>
                  <a:pt x="62" y="38"/>
                  <a:pt x="63" y="39"/>
                </a:cubicBezTo>
                <a:cubicBezTo>
                  <a:pt x="62" y="37"/>
                  <a:pt x="61" y="34"/>
                  <a:pt x="60" y="30"/>
                </a:cubicBezTo>
                <a:cubicBezTo>
                  <a:pt x="60" y="30"/>
                  <a:pt x="60" y="29"/>
                  <a:pt x="60" y="29"/>
                </a:cubicBezTo>
                <a:cubicBezTo>
                  <a:pt x="60" y="29"/>
                  <a:pt x="60" y="29"/>
                  <a:pt x="60" y="29"/>
                </a:cubicBezTo>
                <a:cubicBezTo>
                  <a:pt x="60" y="28"/>
                  <a:pt x="58" y="22"/>
                  <a:pt x="53" y="8"/>
                </a:cubicBezTo>
                <a:cubicBezTo>
                  <a:pt x="53" y="7"/>
                  <a:pt x="51" y="2"/>
                  <a:pt x="46" y="1"/>
                </a:cubicBezTo>
                <a:cubicBezTo>
                  <a:pt x="46" y="1"/>
                  <a:pt x="43" y="0"/>
                  <a:pt x="41" y="1"/>
                </a:cubicBezTo>
                <a:cubicBezTo>
                  <a:pt x="38" y="2"/>
                  <a:pt x="36" y="4"/>
                  <a:pt x="36" y="5"/>
                </a:cubicBezTo>
                <a:cubicBezTo>
                  <a:pt x="33" y="9"/>
                  <a:pt x="34" y="13"/>
                  <a:pt x="34" y="15"/>
                </a:cubicBezTo>
                <a:cubicBezTo>
                  <a:pt x="38" y="26"/>
                  <a:pt x="42" y="37"/>
                  <a:pt x="45" y="48"/>
                </a:cubicBezTo>
                <a:cubicBezTo>
                  <a:pt x="45" y="49"/>
                  <a:pt x="45" y="51"/>
                  <a:pt x="45" y="52"/>
                </a:cubicBezTo>
                <a:cubicBezTo>
                  <a:pt x="44" y="61"/>
                  <a:pt x="39" y="68"/>
                  <a:pt x="37" y="72"/>
                </a:cubicBezTo>
                <a:cubicBezTo>
                  <a:pt x="25" y="84"/>
                  <a:pt x="14" y="97"/>
                  <a:pt x="3" y="110"/>
                </a:cubicBezTo>
                <a:cubicBezTo>
                  <a:pt x="2" y="111"/>
                  <a:pt x="0" y="114"/>
                  <a:pt x="1" y="118"/>
                </a:cubicBezTo>
                <a:cubicBezTo>
                  <a:pt x="1" y="120"/>
                  <a:pt x="2" y="121"/>
                  <a:pt x="2" y="122"/>
                </a:cubicBezTo>
                <a:cubicBezTo>
                  <a:pt x="2" y="122"/>
                  <a:pt x="4" y="124"/>
                  <a:pt x="7" y="125"/>
                </a:cubicBezTo>
                <a:cubicBezTo>
                  <a:pt x="8" y="125"/>
                  <a:pt x="12" y="127"/>
                  <a:pt x="24" y="117"/>
                </a:cubicBezTo>
                <a:cubicBezTo>
                  <a:pt x="30" y="112"/>
                  <a:pt x="37" y="107"/>
                  <a:pt x="44" y="101"/>
                </a:cubicBezTo>
                <a:cubicBezTo>
                  <a:pt x="44" y="101"/>
                  <a:pt x="46" y="99"/>
                  <a:pt x="47" y="100"/>
                </a:cubicBezTo>
                <a:cubicBezTo>
                  <a:pt x="49" y="100"/>
                  <a:pt x="49" y="104"/>
                  <a:pt x="49" y="105"/>
                </a:cubicBezTo>
                <a:cubicBezTo>
                  <a:pt x="49" y="116"/>
                  <a:pt x="46" y="128"/>
                  <a:pt x="46" y="140"/>
                </a:cubicBezTo>
                <a:cubicBezTo>
                  <a:pt x="46" y="143"/>
                  <a:pt x="46" y="148"/>
                  <a:pt x="49" y="151"/>
                </a:cubicBezTo>
                <a:cubicBezTo>
                  <a:pt x="49" y="151"/>
                  <a:pt x="51" y="153"/>
                  <a:pt x="54" y="153"/>
                </a:cubicBezTo>
                <a:cubicBezTo>
                  <a:pt x="56" y="153"/>
                  <a:pt x="58" y="152"/>
                  <a:pt x="58" y="152"/>
                </a:cubicBezTo>
                <a:cubicBezTo>
                  <a:pt x="64" y="149"/>
                  <a:pt x="65" y="142"/>
                  <a:pt x="65" y="141"/>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5" name="Freeform 23"/>
          <p:cNvSpPr/>
          <p:nvPr>
            <p:custDataLst>
              <p:tags r:id="rId21"/>
            </p:custDataLst>
          </p:nvPr>
        </p:nvSpPr>
        <p:spPr bwMode="auto">
          <a:xfrm>
            <a:off x="7966888" y="1749649"/>
            <a:ext cx="246280" cy="281462"/>
          </a:xfrm>
          <a:custGeom>
            <a:avLst/>
            <a:gdLst>
              <a:gd name="T0" fmla="*/ 65 w 133"/>
              <a:gd name="T1" fmla="*/ 141 h 153"/>
              <a:gd name="T2" fmla="*/ 75 w 133"/>
              <a:gd name="T3" fmla="*/ 94 h 153"/>
              <a:gd name="T4" fmla="*/ 86 w 133"/>
              <a:gd name="T5" fmla="*/ 76 h 153"/>
              <a:gd name="T6" fmla="*/ 90 w 133"/>
              <a:gd name="T7" fmla="*/ 73 h 153"/>
              <a:gd name="T8" fmla="*/ 100 w 133"/>
              <a:gd name="T9" fmla="*/ 70 h 153"/>
              <a:gd name="T10" fmla="*/ 120 w 133"/>
              <a:gd name="T11" fmla="*/ 64 h 153"/>
              <a:gd name="T12" fmla="*/ 131 w 133"/>
              <a:gd name="T13" fmla="*/ 59 h 153"/>
              <a:gd name="T14" fmla="*/ 133 w 133"/>
              <a:gd name="T15" fmla="*/ 54 h 153"/>
              <a:gd name="T16" fmla="*/ 129 w 133"/>
              <a:gd name="T17" fmla="*/ 46 h 153"/>
              <a:gd name="T18" fmla="*/ 122 w 133"/>
              <a:gd name="T19" fmla="*/ 44 h 153"/>
              <a:gd name="T20" fmla="*/ 111 w 133"/>
              <a:gd name="T21" fmla="*/ 47 h 153"/>
              <a:gd name="T22" fmla="*/ 101 w 133"/>
              <a:gd name="T23" fmla="*/ 49 h 153"/>
              <a:gd name="T24" fmla="*/ 98 w 133"/>
              <a:gd name="T25" fmla="*/ 50 h 153"/>
              <a:gd name="T26" fmla="*/ 92 w 133"/>
              <a:gd name="T27" fmla="*/ 52 h 153"/>
              <a:gd name="T28" fmla="*/ 86 w 133"/>
              <a:gd name="T29" fmla="*/ 53 h 153"/>
              <a:gd name="T30" fmla="*/ 94 w 133"/>
              <a:gd name="T31" fmla="*/ 50 h 153"/>
              <a:gd name="T32" fmla="*/ 101 w 133"/>
              <a:gd name="T33" fmla="*/ 45 h 153"/>
              <a:gd name="T34" fmla="*/ 102 w 133"/>
              <a:gd name="T35" fmla="*/ 44 h 153"/>
              <a:gd name="T36" fmla="*/ 105 w 133"/>
              <a:gd name="T37" fmla="*/ 39 h 153"/>
              <a:gd name="T38" fmla="*/ 104 w 133"/>
              <a:gd name="T39" fmla="*/ 15 h 153"/>
              <a:gd name="T40" fmla="*/ 84 w 133"/>
              <a:gd name="T41" fmla="*/ 3 h 153"/>
              <a:gd name="T42" fmla="*/ 69 w 133"/>
              <a:gd name="T43" fmla="*/ 7 h 153"/>
              <a:gd name="T44" fmla="*/ 69 w 133"/>
              <a:gd name="T45" fmla="*/ 7 h 153"/>
              <a:gd name="T46" fmla="*/ 64 w 133"/>
              <a:gd name="T47" fmla="*/ 11 h 153"/>
              <a:gd name="T48" fmla="*/ 60 w 133"/>
              <a:gd name="T49" fmla="*/ 18 h 153"/>
              <a:gd name="T50" fmla="*/ 63 w 133"/>
              <a:gd name="T51" fmla="*/ 39 h 153"/>
              <a:gd name="T52" fmla="*/ 60 w 133"/>
              <a:gd name="T53" fmla="*/ 30 h 153"/>
              <a:gd name="T54" fmla="*/ 60 w 133"/>
              <a:gd name="T55" fmla="*/ 29 h 153"/>
              <a:gd name="T56" fmla="*/ 60 w 133"/>
              <a:gd name="T57" fmla="*/ 29 h 153"/>
              <a:gd name="T58" fmla="*/ 53 w 133"/>
              <a:gd name="T59" fmla="*/ 8 h 153"/>
              <a:gd name="T60" fmla="*/ 46 w 133"/>
              <a:gd name="T61" fmla="*/ 1 h 153"/>
              <a:gd name="T62" fmla="*/ 41 w 133"/>
              <a:gd name="T63" fmla="*/ 1 h 153"/>
              <a:gd name="T64" fmla="*/ 36 w 133"/>
              <a:gd name="T65" fmla="*/ 5 h 153"/>
              <a:gd name="T66" fmla="*/ 34 w 133"/>
              <a:gd name="T67" fmla="*/ 15 h 153"/>
              <a:gd name="T68" fmla="*/ 45 w 133"/>
              <a:gd name="T69" fmla="*/ 48 h 153"/>
              <a:gd name="T70" fmla="*/ 45 w 133"/>
              <a:gd name="T71" fmla="*/ 52 h 153"/>
              <a:gd name="T72" fmla="*/ 37 w 133"/>
              <a:gd name="T73" fmla="*/ 72 h 153"/>
              <a:gd name="T74" fmla="*/ 3 w 133"/>
              <a:gd name="T75" fmla="*/ 110 h 153"/>
              <a:gd name="T76" fmla="*/ 1 w 133"/>
              <a:gd name="T77" fmla="*/ 118 h 153"/>
              <a:gd name="T78" fmla="*/ 2 w 133"/>
              <a:gd name="T79" fmla="*/ 122 h 153"/>
              <a:gd name="T80" fmla="*/ 7 w 133"/>
              <a:gd name="T81" fmla="*/ 125 h 153"/>
              <a:gd name="T82" fmla="*/ 24 w 133"/>
              <a:gd name="T83" fmla="*/ 117 h 153"/>
              <a:gd name="T84" fmla="*/ 44 w 133"/>
              <a:gd name="T85" fmla="*/ 101 h 153"/>
              <a:gd name="T86" fmla="*/ 47 w 133"/>
              <a:gd name="T87" fmla="*/ 100 h 153"/>
              <a:gd name="T88" fmla="*/ 49 w 133"/>
              <a:gd name="T89" fmla="*/ 105 h 153"/>
              <a:gd name="T90" fmla="*/ 46 w 133"/>
              <a:gd name="T91" fmla="*/ 140 h 153"/>
              <a:gd name="T92" fmla="*/ 49 w 133"/>
              <a:gd name="T93" fmla="*/ 151 h 153"/>
              <a:gd name="T94" fmla="*/ 54 w 133"/>
              <a:gd name="T95" fmla="*/ 153 h 153"/>
              <a:gd name="T96" fmla="*/ 58 w 133"/>
              <a:gd name="T97" fmla="*/ 152 h 153"/>
              <a:gd name="T98" fmla="*/ 65 w 133"/>
              <a:gd name="T9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53">
                <a:moveTo>
                  <a:pt x="65" y="141"/>
                </a:moveTo>
                <a:cubicBezTo>
                  <a:pt x="68" y="125"/>
                  <a:pt x="72" y="110"/>
                  <a:pt x="75" y="94"/>
                </a:cubicBezTo>
                <a:cubicBezTo>
                  <a:pt x="77" y="89"/>
                  <a:pt x="80" y="82"/>
                  <a:pt x="86" y="76"/>
                </a:cubicBezTo>
                <a:cubicBezTo>
                  <a:pt x="88" y="75"/>
                  <a:pt x="89" y="74"/>
                  <a:pt x="90" y="73"/>
                </a:cubicBezTo>
                <a:cubicBezTo>
                  <a:pt x="92" y="72"/>
                  <a:pt x="95" y="71"/>
                  <a:pt x="100" y="70"/>
                </a:cubicBezTo>
                <a:cubicBezTo>
                  <a:pt x="110" y="67"/>
                  <a:pt x="120" y="64"/>
                  <a:pt x="120" y="64"/>
                </a:cubicBezTo>
                <a:cubicBezTo>
                  <a:pt x="125" y="63"/>
                  <a:pt x="129" y="62"/>
                  <a:pt x="131" y="59"/>
                </a:cubicBezTo>
                <a:cubicBezTo>
                  <a:pt x="131" y="58"/>
                  <a:pt x="132" y="56"/>
                  <a:pt x="133" y="54"/>
                </a:cubicBezTo>
                <a:cubicBezTo>
                  <a:pt x="133" y="54"/>
                  <a:pt x="133" y="49"/>
                  <a:pt x="129" y="46"/>
                </a:cubicBezTo>
                <a:cubicBezTo>
                  <a:pt x="126" y="43"/>
                  <a:pt x="122" y="44"/>
                  <a:pt x="122" y="44"/>
                </a:cubicBezTo>
                <a:cubicBezTo>
                  <a:pt x="118" y="45"/>
                  <a:pt x="114" y="46"/>
                  <a:pt x="111" y="47"/>
                </a:cubicBezTo>
                <a:cubicBezTo>
                  <a:pt x="108" y="48"/>
                  <a:pt x="105" y="49"/>
                  <a:pt x="101" y="49"/>
                </a:cubicBezTo>
                <a:cubicBezTo>
                  <a:pt x="101" y="50"/>
                  <a:pt x="99" y="50"/>
                  <a:pt x="98" y="50"/>
                </a:cubicBezTo>
                <a:cubicBezTo>
                  <a:pt x="96" y="51"/>
                  <a:pt x="94" y="51"/>
                  <a:pt x="92" y="52"/>
                </a:cubicBezTo>
                <a:cubicBezTo>
                  <a:pt x="90" y="52"/>
                  <a:pt x="86" y="53"/>
                  <a:pt x="86" y="53"/>
                </a:cubicBezTo>
                <a:cubicBezTo>
                  <a:pt x="85" y="53"/>
                  <a:pt x="88" y="52"/>
                  <a:pt x="94" y="50"/>
                </a:cubicBezTo>
                <a:cubicBezTo>
                  <a:pt x="97" y="48"/>
                  <a:pt x="99" y="47"/>
                  <a:pt x="101" y="45"/>
                </a:cubicBezTo>
                <a:cubicBezTo>
                  <a:pt x="102" y="45"/>
                  <a:pt x="102" y="44"/>
                  <a:pt x="102" y="44"/>
                </a:cubicBezTo>
                <a:cubicBezTo>
                  <a:pt x="102" y="44"/>
                  <a:pt x="104" y="42"/>
                  <a:pt x="105" y="39"/>
                </a:cubicBezTo>
                <a:cubicBezTo>
                  <a:pt x="106" y="37"/>
                  <a:pt x="111" y="26"/>
                  <a:pt x="104" y="15"/>
                </a:cubicBezTo>
                <a:cubicBezTo>
                  <a:pt x="99" y="6"/>
                  <a:pt x="90" y="3"/>
                  <a:pt x="84" y="3"/>
                </a:cubicBezTo>
                <a:cubicBezTo>
                  <a:pt x="77" y="2"/>
                  <a:pt x="70" y="5"/>
                  <a:pt x="69" y="7"/>
                </a:cubicBezTo>
                <a:cubicBezTo>
                  <a:pt x="69" y="7"/>
                  <a:pt x="69" y="7"/>
                  <a:pt x="69" y="7"/>
                </a:cubicBezTo>
                <a:cubicBezTo>
                  <a:pt x="69" y="7"/>
                  <a:pt x="66" y="9"/>
                  <a:pt x="64" y="11"/>
                </a:cubicBezTo>
                <a:cubicBezTo>
                  <a:pt x="62" y="14"/>
                  <a:pt x="61" y="17"/>
                  <a:pt x="60" y="18"/>
                </a:cubicBezTo>
                <a:cubicBezTo>
                  <a:pt x="58" y="27"/>
                  <a:pt x="62" y="38"/>
                  <a:pt x="63" y="39"/>
                </a:cubicBezTo>
                <a:cubicBezTo>
                  <a:pt x="62" y="37"/>
                  <a:pt x="61" y="34"/>
                  <a:pt x="60" y="30"/>
                </a:cubicBezTo>
                <a:cubicBezTo>
                  <a:pt x="60" y="30"/>
                  <a:pt x="60" y="29"/>
                  <a:pt x="60" y="29"/>
                </a:cubicBezTo>
                <a:cubicBezTo>
                  <a:pt x="60" y="29"/>
                  <a:pt x="60" y="29"/>
                  <a:pt x="60" y="29"/>
                </a:cubicBezTo>
                <a:cubicBezTo>
                  <a:pt x="60" y="28"/>
                  <a:pt x="58" y="22"/>
                  <a:pt x="53" y="8"/>
                </a:cubicBezTo>
                <a:cubicBezTo>
                  <a:pt x="53" y="7"/>
                  <a:pt x="51" y="2"/>
                  <a:pt x="46" y="1"/>
                </a:cubicBezTo>
                <a:cubicBezTo>
                  <a:pt x="46" y="1"/>
                  <a:pt x="43" y="0"/>
                  <a:pt x="41" y="1"/>
                </a:cubicBezTo>
                <a:cubicBezTo>
                  <a:pt x="38" y="2"/>
                  <a:pt x="36" y="4"/>
                  <a:pt x="36" y="5"/>
                </a:cubicBezTo>
                <a:cubicBezTo>
                  <a:pt x="33" y="9"/>
                  <a:pt x="34" y="13"/>
                  <a:pt x="34" y="15"/>
                </a:cubicBezTo>
                <a:cubicBezTo>
                  <a:pt x="38" y="26"/>
                  <a:pt x="42" y="37"/>
                  <a:pt x="45" y="48"/>
                </a:cubicBezTo>
                <a:cubicBezTo>
                  <a:pt x="45" y="49"/>
                  <a:pt x="45" y="51"/>
                  <a:pt x="45" y="52"/>
                </a:cubicBezTo>
                <a:cubicBezTo>
                  <a:pt x="44" y="61"/>
                  <a:pt x="39" y="68"/>
                  <a:pt x="37" y="72"/>
                </a:cubicBezTo>
                <a:cubicBezTo>
                  <a:pt x="25" y="84"/>
                  <a:pt x="14" y="97"/>
                  <a:pt x="3" y="110"/>
                </a:cubicBezTo>
                <a:cubicBezTo>
                  <a:pt x="2" y="111"/>
                  <a:pt x="0" y="114"/>
                  <a:pt x="1" y="118"/>
                </a:cubicBezTo>
                <a:cubicBezTo>
                  <a:pt x="1" y="120"/>
                  <a:pt x="2" y="121"/>
                  <a:pt x="2" y="122"/>
                </a:cubicBezTo>
                <a:cubicBezTo>
                  <a:pt x="2" y="122"/>
                  <a:pt x="4" y="124"/>
                  <a:pt x="7" y="125"/>
                </a:cubicBezTo>
                <a:cubicBezTo>
                  <a:pt x="8" y="125"/>
                  <a:pt x="12" y="127"/>
                  <a:pt x="24" y="117"/>
                </a:cubicBezTo>
                <a:cubicBezTo>
                  <a:pt x="30" y="112"/>
                  <a:pt x="37" y="107"/>
                  <a:pt x="44" y="101"/>
                </a:cubicBezTo>
                <a:cubicBezTo>
                  <a:pt x="44" y="101"/>
                  <a:pt x="46" y="99"/>
                  <a:pt x="47" y="100"/>
                </a:cubicBezTo>
                <a:cubicBezTo>
                  <a:pt x="49" y="100"/>
                  <a:pt x="49" y="104"/>
                  <a:pt x="49" y="105"/>
                </a:cubicBezTo>
                <a:cubicBezTo>
                  <a:pt x="49" y="116"/>
                  <a:pt x="46" y="128"/>
                  <a:pt x="46" y="140"/>
                </a:cubicBezTo>
                <a:cubicBezTo>
                  <a:pt x="46" y="143"/>
                  <a:pt x="46" y="148"/>
                  <a:pt x="49" y="151"/>
                </a:cubicBezTo>
                <a:cubicBezTo>
                  <a:pt x="49" y="151"/>
                  <a:pt x="51" y="153"/>
                  <a:pt x="54" y="153"/>
                </a:cubicBezTo>
                <a:cubicBezTo>
                  <a:pt x="56" y="153"/>
                  <a:pt x="58" y="152"/>
                  <a:pt x="58" y="152"/>
                </a:cubicBezTo>
                <a:cubicBezTo>
                  <a:pt x="64" y="149"/>
                  <a:pt x="65" y="142"/>
                  <a:pt x="65" y="141"/>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6" name="Freeform 24"/>
          <p:cNvSpPr/>
          <p:nvPr>
            <p:custDataLst>
              <p:tags r:id="rId22"/>
            </p:custDataLst>
          </p:nvPr>
        </p:nvSpPr>
        <p:spPr bwMode="auto">
          <a:xfrm>
            <a:off x="8248350" y="1437913"/>
            <a:ext cx="211097" cy="242189"/>
          </a:xfrm>
          <a:custGeom>
            <a:avLst/>
            <a:gdLst>
              <a:gd name="T0" fmla="*/ 56 w 114"/>
              <a:gd name="T1" fmla="*/ 121 h 131"/>
              <a:gd name="T2" fmla="*/ 65 w 114"/>
              <a:gd name="T3" fmla="*/ 81 h 131"/>
              <a:gd name="T4" fmla="*/ 74 w 114"/>
              <a:gd name="T5" fmla="*/ 65 h 131"/>
              <a:gd name="T6" fmla="*/ 77 w 114"/>
              <a:gd name="T7" fmla="*/ 63 h 131"/>
              <a:gd name="T8" fmla="*/ 86 w 114"/>
              <a:gd name="T9" fmla="*/ 60 h 131"/>
              <a:gd name="T10" fmla="*/ 103 w 114"/>
              <a:gd name="T11" fmla="*/ 55 h 131"/>
              <a:gd name="T12" fmla="*/ 112 w 114"/>
              <a:gd name="T13" fmla="*/ 50 h 131"/>
              <a:gd name="T14" fmla="*/ 114 w 114"/>
              <a:gd name="T15" fmla="*/ 47 h 131"/>
              <a:gd name="T16" fmla="*/ 111 w 114"/>
              <a:gd name="T17" fmla="*/ 40 h 131"/>
              <a:gd name="T18" fmla="*/ 104 w 114"/>
              <a:gd name="T19" fmla="*/ 38 h 131"/>
              <a:gd name="T20" fmla="*/ 95 w 114"/>
              <a:gd name="T21" fmla="*/ 40 h 131"/>
              <a:gd name="T22" fmla="*/ 87 w 114"/>
              <a:gd name="T23" fmla="*/ 42 h 131"/>
              <a:gd name="T24" fmla="*/ 84 w 114"/>
              <a:gd name="T25" fmla="*/ 43 h 131"/>
              <a:gd name="T26" fmla="*/ 79 w 114"/>
              <a:gd name="T27" fmla="*/ 45 h 131"/>
              <a:gd name="T28" fmla="*/ 74 w 114"/>
              <a:gd name="T29" fmla="*/ 46 h 131"/>
              <a:gd name="T30" fmla="*/ 80 w 114"/>
              <a:gd name="T31" fmla="*/ 43 h 131"/>
              <a:gd name="T32" fmla="*/ 87 w 114"/>
              <a:gd name="T33" fmla="*/ 39 h 131"/>
              <a:gd name="T34" fmla="*/ 88 w 114"/>
              <a:gd name="T35" fmla="*/ 38 h 131"/>
              <a:gd name="T36" fmla="*/ 91 w 114"/>
              <a:gd name="T37" fmla="*/ 33 h 131"/>
              <a:gd name="T38" fmla="*/ 89 w 114"/>
              <a:gd name="T39" fmla="*/ 13 h 131"/>
              <a:gd name="T40" fmla="*/ 73 w 114"/>
              <a:gd name="T41" fmla="*/ 2 h 131"/>
              <a:gd name="T42" fmla="*/ 60 w 114"/>
              <a:gd name="T43" fmla="*/ 6 h 131"/>
              <a:gd name="T44" fmla="*/ 60 w 114"/>
              <a:gd name="T45" fmla="*/ 6 h 131"/>
              <a:gd name="T46" fmla="*/ 55 w 114"/>
              <a:gd name="T47" fmla="*/ 10 h 131"/>
              <a:gd name="T48" fmla="*/ 52 w 114"/>
              <a:gd name="T49" fmla="*/ 16 h 131"/>
              <a:gd name="T50" fmla="*/ 54 w 114"/>
              <a:gd name="T51" fmla="*/ 34 h 131"/>
              <a:gd name="T52" fmla="*/ 52 w 114"/>
              <a:gd name="T53" fmla="*/ 26 h 131"/>
              <a:gd name="T54" fmla="*/ 51 w 114"/>
              <a:gd name="T55" fmla="*/ 25 h 131"/>
              <a:gd name="T56" fmla="*/ 51 w 114"/>
              <a:gd name="T57" fmla="*/ 25 h 131"/>
              <a:gd name="T58" fmla="*/ 46 w 114"/>
              <a:gd name="T59" fmla="*/ 7 h 131"/>
              <a:gd name="T60" fmla="*/ 40 w 114"/>
              <a:gd name="T61" fmla="*/ 1 h 131"/>
              <a:gd name="T62" fmla="*/ 35 w 114"/>
              <a:gd name="T63" fmla="*/ 1 h 131"/>
              <a:gd name="T64" fmla="*/ 31 w 114"/>
              <a:gd name="T65" fmla="*/ 5 h 131"/>
              <a:gd name="T66" fmla="*/ 29 w 114"/>
              <a:gd name="T67" fmla="*/ 13 h 131"/>
              <a:gd name="T68" fmla="*/ 39 w 114"/>
              <a:gd name="T69" fmla="*/ 41 h 131"/>
              <a:gd name="T70" fmla="*/ 39 w 114"/>
              <a:gd name="T71" fmla="*/ 45 h 131"/>
              <a:gd name="T72" fmla="*/ 32 w 114"/>
              <a:gd name="T73" fmla="*/ 61 h 131"/>
              <a:gd name="T74" fmla="*/ 3 w 114"/>
              <a:gd name="T75" fmla="*/ 94 h 131"/>
              <a:gd name="T76" fmla="*/ 1 w 114"/>
              <a:gd name="T77" fmla="*/ 101 h 131"/>
              <a:gd name="T78" fmla="*/ 2 w 114"/>
              <a:gd name="T79" fmla="*/ 104 h 131"/>
              <a:gd name="T80" fmla="*/ 6 w 114"/>
              <a:gd name="T81" fmla="*/ 107 h 131"/>
              <a:gd name="T82" fmla="*/ 21 w 114"/>
              <a:gd name="T83" fmla="*/ 100 h 131"/>
              <a:gd name="T84" fmla="*/ 38 w 114"/>
              <a:gd name="T85" fmla="*/ 87 h 131"/>
              <a:gd name="T86" fmla="*/ 41 w 114"/>
              <a:gd name="T87" fmla="*/ 86 h 131"/>
              <a:gd name="T88" fmla="*/ 42 w 114"/>
              <a:gd name="T89" fmla="*/ 90 h 131"/>
              <a:gd name="T90" fmla="*/ 40 w 114"/>
              <a:gd name="T91" fmla="*/ 120 h 131"/>
              <a:gd name="T92" fmla="*/ 42 w 114"/>
              <a:gd name="T93" fmla="*/ 129 h 131"/>
              <a:gd name="T94" fmla="*/ 47 w 114"/>
              <a:gd name="T95" fmla="*/ 131 h 131"/>
              <a:gd name="T96" fmla="*/ 50 w 114"/>
              <a:gd name="T97" fmla="*/ 130 h 131"/>
              <a:gd name="T98" fmla="*/ 56 w 114"/>
              <a:gd name="T99"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 h="131">
                <a:moveTo>
                  <a:pt x="56" y="121"/>
                </a:moveTo>
                <a:cubicBezTo>
                  <a:pt x="59" y="107"/>
                  <a:pt x="62" y="94"/>
                  <a:pt x="65" y="81"/>
                </a:cubicBezTo>
                <a:cubicBezTo>
                  <a:pt x="66" y="76"/>
                  <a:pt x="69" y="70"/>
                  <a:pt x="74" y="65"/>
                </a:cubicBezTo>
                <a:cubicBezTo>
                  <a:pt x="75" y="64"/>
                  <a:pt x="76" y="63"/>
                  <a:pt x="77" y="63"/>
                </a:cubicBezTo>
                <a:cubicBezTo>
                  <a:pt x="79" y="62"/>
                  <a:pt x="82" y="61"/>
                  <a:pt x="86" y="60"/>
                </a:cubicBezTo>
                <a:cubicBezTo>
                  <a:pt x="94" y="57"/>
                  <a:pt x="103" y="55"/>
                  <a:pt x="103" y="55"/>
                </a:cubicBezTo>
                <a:cubicBezTo>
                  <a:pt x="107" y="54"/>
                  <a:pt x="110" y="53"/>
                  <a:pt x="112" y="50"/>
                </a:cubicBezTo>
                <a:cubicBezTo>
                  <a:pt x="113" y="50"/>
                  <a:pt x="114" y="48"/>
                  <a:pt x="114" y="47"/>
                </a:cubicBezTo>
                <a:cubicBezTo>
                  <a:pt x="114" y="46"/>
                  <a:pt x="114" y="42"/>
                  <a:pt x="111" y="40"/>
                </a:cubicBezTo>
                <a:cubicBezTo>
                  <a:pt x="108" y="37"/>
                  <a:pt x="105" y="38"/>
                  <a:pt x="104" y="38"/>
                </a:cubicBezTo>
                <a:cubicBezTo>
                  <a:pt x="101" y="39"/>
                  <a:pt x="98" y="40"/>
                  <a:pt x="95" y="40"/>
                </a:cubicBezTo>
                <a:cubicBezTo>
                  <a:pt x="93" y="41"/>
                  <a:pt x="90" y="42"/>
                  <a:pt x="87" y="42"/>
                </a:cubicBezTo>
                <a:cubicBezTo>
                  <a:pt x="86" y="43"/>
                  <a:pt x="85" y="43"/>
                  <a:pt x="84" y="43"/>
                </a:cubicBezTo>
                <a:cubicBezTo>
                  <a:pt x="82" y="44"/>
                  <a:pt x="81" y="44"/>
                  <a:pt x="79" y="45"/>
                </a:cubicBezTo>
                <a:cubicBezTo>
                  <a:pt x="77" y="45"/>
                  <a:pt x="74" y="46"/>
                  <a:pt x="74" y="46"/>
                </a:cubicBezTo>
                <a:cubicBezTo>
                  <a:pt x="74" y="45"/>
                  <a:pt x="76" y="45"/>
                  <a:pt x="80" y="43"/>
                </a:cubicBezTo>
                <a:cubicBezTo>
                  <a:pt x="84" y="41"/>
                  <a:pt x="85" y="41"/>
                  <a:pt x="87" y="39"/>
                </a:cubicBezTo>
                <a:cubicBezTo>
                  <a:pt x="87" y="38"/>
                  <a:pt x="88" y="38"/>
                  <a:pt x="88" y="38"/>
                </a:cubicBezTo>
                <a:cubicBezTo>
                  <a:pt x="88" y="38"/>
                  <a:pt x="89" y="36"/>
                  <a:pt x="91" y="33"/>
                </a:cubicBezTo>
                <a:cubicBezTo>
                  <a:pt x="91" y="32"/>
                  <a:pt x="95" y="22"/>
                  <a:pt x="89" y="13"/>
                </a:cubicBezTo>
                <a:cubicBezTo>
                  <a:pt x="85" y="6"/>
                  <a:pt x="77" y="3"/>
                  <a:pt x="73" y="2"/>
                </a:cubicBezTo>
                <a:cubicBezTo>
                  <a:pt x="66" y="2"/>
                  <a:pt x="61" y="4"/>
                  <a:pt x="60" y="6"/>
                </a:cubicBezTo>
                <a:cubicBezTo>
                  <a:pt x="60" y="6"/>
                  <a:pt x="60" y="6"/>
                  <a:pt x="60" y="6"/>
                </a:cubicBezTo>
                <a:cubicBezTo>
                  <a:pt x="60" y="6"/>
                  <a:pt x="57" y="8"/>
                  <a:pt x="55" y="10"/>
                </a:cubicBezTo>
                <a:cubicBezTo>
                  <a:pt x="53" y="12"/>
                  <a:pt x="52" y="15"/>
                  <a:pt x="52" y="16"/>
                </a:cubicBezTo>
                <a:cubicBezTo>
                  <a:pt x="50" y="23"/>
                  <a:pt x="53" y="32"/>
                  <a:pt x="54" y="34"/>
                </a:cubicBezTo>
                <a:cubicBezTo>
                  <a:pt x="53" y="32"/>
                  <a:pt x="52" y="29"/>
                  <a:pt x="52" y="26"/>
                </a:cubicBezTo>
                <a:cubicBezTo>
                  <a:pt x="52" y="26"/>
                  <a:pt x="51" y="25"/>
                  <a:pt x="51" y="25"/>
                </a:cubicBezTo>
                <a:cubicBezTo>
                  <a:pt x="51" y="25"/>
                  <a:pt x="51" y="25"/>
                  <a:pt x="51" y="25"/>
                </a:cubicBezTo>
                <a:cubicBezTo>
                  <a:pt x="51" y="24"/>
                  <a:pt x="50" y="19"/>
                  <a:pt x="46" y="7"/>
                </a:cubicBezTo>
                <a:cubicBezTo>
                  <a:pt x="46" y="7"/>
                  <a:pt x="44" y="2"/>
                  <a:pt x="40" y="1"/>
                </a:cubicBezTo>
                <a:cubicBezTo>
                  <a:pt x="39" y="1"/>
                  <a:pt x="37" y="0"/>
                  <a:pt x="35" y="1"/>
                </a:cubicBezTo>
                <a:cubicBezTo>
                  <a:pt x="33" y="2"/>
                  <a:pt x="32" y="4"/>
                  <a:pt x="31" y="5"/>
                </a:cubicBezTo>
                <a:cubicBezTo>
                  <a:pt x="29" y="8"/>
                  <a:pt x="29" y="11"/>
                  <a:pt x="29" y="13"/>
                </a:cubicBezTo>
                <a:cubicBezTo>
                  <a:pt x="33" y="22"/>
                  <a:pt x="36" y="32"/>
                  <a:pt x="39" y="41"/>
                </a:cubicBezTo>
                <a:cubicBezTo>
                  <a:pt x="39" y="42"/>
                  <a:pt x="39" y="43"/>
                  <a:pt x="39" y="45"/>
                </a:cubicBezTo>
                <a:cubicBezTo>
                  <a:pt x="38" y="53"/>
                  <a:pt x="34" y="59"/>
                  <a:pt x="32" y="61"/>
                </a:cubicBezTo>
                <a:cubicBezTo>
                  <a:pt x="22" y="72"/>
                  <a:pt x="12" y="83"/>
                  <a:pt x="3" y="94"/>
                </a:cubicBezTo>
                <a:cubicBezTo>
                  <a:pt x="2" y="95"/>
                  <a:pt x="0" y="98"/>
                  <a:pt x="1" y="101"/>
                </a:cubicBezTo>
                <a:cubicBezTo>
                  <a:pt x="1" y="103"/>
                  <a:pt x="2" y="104"/>
                  <a:pt x="2" y="104"/>
                </a:cubicBezTo>
                <a:cubicBezTo>
                  <a:pt x="2" y="104"/>
                  <a:pt x="4" y="106"/>
                  <a:pt x="6" y="107"/>
                </a:cubicBezTo>
                <a:cubicBezTo>
                  <a:pt x="7" y="107"/>
                  <a:pt x="10" y="108"/>
                  <a:pt x="21" y="100"/>
                </a:cubicBezTo>
                <a:cubicBezTo>
                  <a:pt x="26" y="96"/>
                  <a:pt x="32" y="91"/>
                  <a:pt x="38" y="87"/>
                </a:cubicBezTo>
                <a:cubicBezTo>
                  <a:pt x="38" y="86"/>
                  <a:pt x="40" y="85"/>
                  <a:pt x="41" y="86"/>
                </a:cubicBezTo>
                <a:cubicBezTo>
                  <a:pt x="42" y="86"/>
                  <a:pt x="42" y="89"/>
                  <a:pt x="42" y="90"/>
                </a:cubicBezTo>
                <a:cubicBezTo>
                  <a:pt x="42" y="99"/>
                  <a:pt x="40" y="110"/>
                  <a:pt x="40" y="120"/>
                </a:cubicBezTo>
                <a:cubicBezTo>
                  <a:pt x="39" y="123"/>
                  <a:pt x="40" y="127"/>
                  <a:pt x="42" y="129"/>
                </a:cubicBezTo>
                <a:cubicBezTo>
                  <a:pt x="42" y="129"/>
                  <a:pt x="44" y="131"/>
                  <a:pt x="47" y="131"/>
                </a:cubicBezTo>
                <a:cubicBezTo>
                  <a:pt x="48" y="131"/>
                  <a:pt x="50" y="130"/>
                  <a:pt x="50" y="130"/>
                </a:cubicBezTo>
                <a:cubicBezTo>
                  <a:pt x="55" y="128"/>
                  <a:pt x="56" y="121"/>
                  <a:pt x="56" y="121"/>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7" name="Freeform 25"/>
          <p:cNvSpPr/>
          <p:nvPr>
            <p:custDataLst>
              <p:tags r:id="rId23"/>
            </p:custDataLst>
          </p:nvPr>
        </p:nvSpPr>
        <p:spPr bwMode="auto">
          <a:xfrm>
            <a:off x="8248350" y="1437913"/>
            <a:ext cx="211097" cy="242189"/>
          </a:xfrm>
          <a:custGeom>
            <a:avLst/>
            <a:gdLst>
              <a:gd name="T0" fmla="*/ 56 w 114"/>
              <a:gd name="T1" fmla="*/ 121 h 131"/>
              <a:gd name="T2" fmla="*/ 65 w 114"/>
              <a:gd name="T3" fmla="*/ 81 h 131"/>
              <a:gd name="T4" fmla="*/ 74 w 114"/>
              <a:gd name="T5" fmla="*/ 65 h 131"/>
              <a:gd name="T6" fmla="*/ 77 w 114"/>
              <a:gd name="T7" fmla="*/ 63 h 131"/>
              <a:gd name="T8" fmla="*/ 86 w 114"/>
              <a:gd name="T9" fmla="*/ 60 h 131"/>
              <a:gd name="T10" fmla="*/ 103 w 114"/>
              <a:gd name="T11" fmla="*/ 55 h 131"/>
              <a:gd name="T12" fmla="*/ 112 w 114"/>
              <a:gd name="T13" fmla="*/ 50 h 131"/>
              <a:gd name="T14" fmla="*/ 114 w 114"/>
              <a:gd name="T15" fmla="*/ 47 h 131"/>
              <a:gd name="T16" fmla="*/ 111 w 114"/>
              <a:gd name="T17" fmla="*/ 40 h 131"/>
              <a:gd name="T18" fmla="*/ 104 w 114"/>
              <a:gd name="T19" fmla="*/ 38 h 131"/>
              <a:gd name="T20" fmla="*/ 95 w 114"/>
              <a:gd name="T21" fmla="*/ 40 h 131"/>
              <a:gd name="T22" fmla="*/ 87 w 114"/>
              <a:gd name="T23" fmla="*/ 42 h 131"/>
              <a:gd name="T24" fmla="*/ 84 w 114"/>
              <a:gd name="T25" fmla="*/ 43 h 131"/>
              <a:gd name="T26" fmla="*/ 79 w 114"/>
              <a:gd name="T27" fmla="*/ 45 h 131"/>
              <a:gd name="T28" fmla="*/ 74 w 114"/>
              <a:gd name="T29" fmla="*/ 46 h 131"/>
              <a:gd name="T30" fmla="*/ 80 w 114"/>
              <a:gd name="T31" fmla="*/ 43 h 131"/>
              <a:gd name="T32" fmla="*/ 87 w 114"/>
              <a:gd name="T33" fmla="*/ 39 h 131"/>
              <a:gd name="T34" fmla="*/ 88 w 114"/>
              <a:gd name="T35" fmla="*/ 38 h 131"/>
              <a:gd name="T36" fmla="*/ 91 w 114"/>
              <a:gd name="T37" fmla="*/ 33 h 131"/>
              <a:gd name="T38" fmla="*/ 89 w 114"/>
              <a:gd name="T39" fmla="*/ 13 h 131"/>
              <a:gd name="T40" fmla="*/ 73 w 114"/>
              <a:gd name="T41" fmla="*/ 2 h 131"/>
              <a:gd name="T42" fmla="*/ 60 w 114"/>
              <a:gd name="T43" fmla="*/ 6 h 131"/>
              <a:gd name="T44" fmla="*/ 60 w 114"/>
              <a:gd name="T45" fmla="*/ 6 h 131"/>
              <a:gd name="T46" fmla="*/ 55 w 114"/>
              <a:gd name="T47" fmla="*/ 10 h 131"/>
              <a:gd name="T48" fmla="*/ 52 w 114"/>
              <a:gd name="T49" fmla="*/ 16 h 131"/>
              <a:gd name="T50" fmla="*/ 54 w 114"/>
              <a:gd name="T51" fmla="*/ 34 h 131"/>
              <a:gd name="T52" fmla="*/ 52 w 114"/>
              <a:gd name="T53" fmla="*/ 26 h 131"/>
              <a:gd name="T54" fmla="*/ 51 w 114"/>
              <a:gd name="T55" fmla="*/ 25 h 131"/>
              <a:gd name="T56" fmla="*/ 51 w 114"/>
              <a:gd name="T57" fmla="*/ 25 h 131"/>
              <a:gd name="T58" fmla="*/ 46 w 114"/>
              <a:gd name="T59" fmla="*/ 7 h 131"/>
              <a:gd name="T60" fmla="*/ 40 w 114"/>
              <a:gd name="T61" fmla="*/ 1 h 131"/>
              <a:gd name="T62" fmla="*/ 35 w 114"/>
              <a:gd name="T63" fmla="*/ 1 h 131"/>
              <a:gd name="T64" fmla="*/ 31 w 114"/>
              <a:gd name="T65" fmla="*/ 5 h 131"/>
              <a:gd name="T66" fmla="*/ 29 w 114"/>
              <a:gd name="T67" fmla="*/ 13 h 131"/>
              <a:gd name="T68" fmla="*/ 39 w 114"/>
              <a:gd name="T69" fmla="*/ 41 h 131"/>
              <a:gd name="T70" fmla="*/ 39 w 114"/>
              <a:gd name="T71" fmla="*/ 45 h 131"/>
              <a:gd name="T72" fmla="*/ 32 w 114"/>
              <a:gd name="T73" fmla="*/ 61 h 131"/>
              <a:gd name="T74" fmla="*/ 3 w 114"/>
              <a:gd name="T75" fmla="*/ 94 h 131"/>
              <a:gd name="T76" fmla="*/ 1 w 114"/>
              <a:gd name="T77" fmla="*/ 101 h 131"/>
              <a:gd name="T78" fmla="*/ 2 w 114"/>
              <a:gd name="T79" fmla="*/ 104 h 131"/>
              <a:gd name="T80" fmla="*/ 6 w 114"/>
              <a:gd name="T81" fmla="*/ 107 h 131"/>
              <a:gd name="T82" fmla="*/ 21 w 114"/>
              <a:gd name="T83" fmla="*/ 100 h 131"/>
              <a:gd name="T84" fmla="*/ 38 w 114"/>
              <a:gd name="T85" fmla="*/ 87 h 131"/>
              <a:gd name="T86" fmla="*/ 41 w 114"/>
              <a:gd name="T87" fmla="*/ 86 h 131"/>
              <a:gd name="T88" fmla="*/ 42 w 114"/>
              <a:gd name="T89" fmla="*/ 90 h 131"/>
              <a:gd name="T90" fmla="*/ 40 w 114"/>
              <a:gd name="T91" fmla="*/ 120 h 131"/>
              <a:gd name="T92" fmla="*/ 42 w 114"/>
              <a:gd name="T93" fmla="*/ 129 h 131"/>
              <a:gd name="T94" fmla="*/ 47 w 114"/>
              <a:gd name="T95" fmla="*/ 131 h 131"/>
              <a:gd name="T96" fmla="*/ 50 w 114"/>
              <a:gd name="T97" fmla="*/ 130 h 131"/>
              <a:gd name="T98" fmla="*/ 56 w 114"/>
              <a:gd name="T99"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 h="131">
                <a:moveTo>
                  <a:pt x="56" y="121"/>
                </a:moveTo>
                <a:cubicBezTo>
                  <a:pt x="59" y="107"/>
                  <a:pt x="62" y="94"/>
                  <a:pt x="65" y="81"/>
                </a:cubicBezTo>
                <a:cubicBezTo>
                  <a:pt x="66" y="76"/>
                  <a:pt x="69" y="70"/>
                  <a:pt x="74" y="65"/>
                </a:cubicBezTo>
                <a:cubicBezTo>
                  <a:pt x="75" y="64"/>
                  <a:pt x="76" y="63"/>
                  <a:pt x="77" y="63"/>
                </a:cubicBezTo>
                <a:cubicBezTo>
                  <a:pt x="79" y="62"/>
                  <a:pt x="82" y="61"/>
                  <a:pt x="86" y="60"/>
                </a:cubicBezTo>
                <a:cubicBezTo>
                  <a:pt x="94" y="57"/>
                  <a:pt x="103" y="55"/>
                  <a:pt x="103" y="55"/>
                </a:cubicBezTo>
                <a:cubicBezTo>
                  <a:pt x="107" y="54"/>
                  <a:pt x="110" y="53"/>
                  <a:pt x="112" y="50"/>
                </a:cubicBezTo>
                <a:cubicBezTo>
                  <a:pt x="113" y="50"/>
                  <a:pt x="114" y="48"/>
                  <a:pt x="114" y="47"/>
                </a:cubicBezTo>
                <a:cubicBezTo>
                  <a:pt x="114" y="46"/>
                  <a:pt x="114" y="42"/>
                  <a:pt x="111" y="40"/>
                </a:cubicBezTo>
                <a:cubicBezTo>
                  <a:pt x="108" y="37"/>
                  <a:pt x="105" y="38"/>
                  <a:pt x="104" y="38"/>
                </a:cubicBezTo>
                <a:cubicBezTo>
                  <a:pt x="101" y="39"/>
                  <a:pt x="98" y="40"/>
                  <a:pt x="95" y="40"/>
                </a:cubicBezTo>
                <a:cubicBezTo>
                  <a:pt x="93" y="41"/>
                  <a:pt x="90" y="42"/>
                  <a:pt x="87" y="42"/>
                </a:cubicBezTo>
                <a:cubicBezTo>
                  <a:pt x="86" y="43"/>
                  <a:pt x="85" y="43"/>
                  <a:pt x="84" y="43"/>
                </a:cubicBezTo>
                <a:cubicBezTo>
                  <a:pt x="82" y="44"/>
                  <a:pt x="81" y="44"/>
                  <a:pt x="79" y="45"/>
                </a:cubicBezTo>
                <a:cubicBezTo>
                  <a:pt x="77" y="45"/>
                  <a:pt x="74" y="46"/>
                  <a:pt x="74" y="46"/>
                </a:cubicBezTo>
                <a:cubicBezTo>
                  <a:pt x="74" y="45"/>
                  <a:pt x="76" y="45"/>
                  <a:pt x="80" y="43"/>
                </a:cubicBezTo>
                <a:cubicBezTo>
                  <a:pt x="84" y="41"/>
                  <a:pt x="85" y="41"/>
                  <a:pt x="87" y="39"/>
                </a:cubicBezTo>
                <a:cubicBezTo>
                  <a:pt x="87" y="38"/>
                  <a:pt x="88" y="38"/>
                  <a:pt x="88" y="38"/>
                </a:cubicBezTo>
                <a:cubicBezTo>
                  <a:pt x="88" y="38"/>
                  <a:pt x="89" y="36"/>
                  <a:pt x="91" y="33"/>
                </a:cubicBezTo>
                <a:cubicBezTo>
                  <a:pt x="91" y="32"/>
                  <a:pt x="95" y="22"/>
                  <a:pt x="89" y="13"/>
                </a:cubicBezTo>
                <a:cubicBezTo>
                  <a:pt x="85" y="6"/>
                  <a:pt x="77" y="3"/>
                  <a:pt x="73" y="2"/>
                </a:cubicBezTo>
                <a:cubicBezTo>
                  <a:pt x="66" y="2"/>
                  <a:pt x="61" y="4"/>
                  <a:pt x="60" y="6"/>
                </a:cubicBezTo>
                <a:cubicBezTo>
                  <a:pt x="60" y="6"/>
                  <a:pt x="60" y="6"/>
                  <a:pt x="60" y="6"/>
                </a:cubicBezTo>
                <a:cubicBezTo>
                  <a:pt x="60" y="6"/>
                  <a:pt x="57" y="8"/>
                  <a:pt x="55" y="10"/>
                </a:cubicBezTo>
                <a:cubicBezTo>
                  <a:pt x="53" y="12"/>
                  <a:pt x="52" y="15"/>
                  <a:pt x="52" y="16"/>
                </a:cubicBezTo>
                <a:cubicBezTo>
                  <a:pt x="50" y="23"/>
                  <a:pt x="53" y="32"/>
                  <a:pt x="54" y="34"/>
                </a:cubicBezTo>
                <a:cubicBezTo>
                  <a:pt x="53" y="32"/>
                  <a:pt x="52" y="29"/>
                  <a:pt x="52" y="26"/>
                </a:cubicBezTo>
                <a:cubicBezTo>
                  <a:pt x="52" y="26"/>
                  <a:pt x="51" y="25"/>
                  <a:pt x="51" y="25"/>
                </a:cubicBezTo>
                <a:cubicBezTo>
                  <a:pt x="51" y="25"/>
                  <a:pt x="51" y="25"/>
                  <a:pt x="51" y="25"/>
                </a:cubicBezTo>
                <a:cubicBezTo>
                  <a:pt x="51" y="24"/>
                  <a:pt x="50" y="19"/>
                  <a:pt x="46" y="7"/>
                </a:cubicBezTo>
                <a:cubicBezTo>
                  <a:pt x="46" y="7"/>
                  <a:pt x="44" y="2"/>
                  <a:pt x="40" y="1"/>
                </a:cubicBezTo>
                <a:cubicBezTo>
                  <a:pt x="39" y="1"/>
                  <a:pt x="37" y="0"/>
                  <a:pt x="35" y="1"/>
                </a:cubicBezTo>
                <a:cubicBezTo>
                  <a:pt x="33" y="2"/>
                  <a:pt x="32" y="4"/>
                  <a:pt x="31" y="5"/>
                </a:cubicBezTo>
                <a:cubicBezTo>
                  <a:pt x="29" y="8"/>
                  <a:pt x="29" y="11"/>
                  <a:pt x="29" y="13"/>
                </a:cubicBezTo>
                <a:cubicBezTo>
                  <a:pt x="33" y="22"/>
                  <a:pt x="36" y="32"/>
                  <a:pt x="39" y="41"/>
                </a:cubicBezTo>
                <a:cubicBezTo>
                  <a:pt x="39" y="42"/>
                  <a:pt x="39" y="43"/>
                  <a:pt x="39" y="45"/>
                </a:cubicBezTo>
                <a:cubicBezTo>
                  <a:pt x="38" y="53"/>
                  <a:pt x="34" y="59"/>
                  <a:pt x="32" y="61"/>
                </a:cubicBezTo>
                <a:cubicBezTo>
                  <a:pt x="22" y="72"/>
                  <a:pt x="12" y="83"/>
                  <a:pt x="3" y="94"/>
                </a:cubicBezTo>
                <a:cubicBezTo>
                  <a:pt x="2" y="95"/>
                  <a:pt x="0" y="98"/>
                  <a:pt x="1" y="101"/>
                </a:cubicBezTo>
                <a:cubicBezTo>
                  <a:pt x="1" y="103"/>
                  <a:pt x="2" y="104"/>
                  <a:pt x="2" y="104"/>
                </a:cubicBezTo>
                <a:cubicBezTo>
                  <a:pt x="2" y="104"/>
                  <a:pt x="4" y="106"/>
                  <a:pt x="6" y="107"/>
                </a:cubicBezTo>
                <a:cubicBezTo>
                  <a:pt x="7" y="107"/>
                  <a:pt x="10" y="108"/>
                  <a:pt x="21" y="100"/>
                </a:cubicBezTo>
                <a:cubicBezTo>
                  <a:pt x="26" y="96"/>
                  <a:pt x="32" y="91"/>
                  <a:pt x="38" y="87"/>
                </a:cubicBezTo>
                <a:cubicBezTo>
                  <a:pt x="38" y="86"/>
                  <a:pt x="40" y="85"/>
                  <a:pt x="41" y="86"/>
                </a:cubicBezTo>
                <a:cubicBezTo>
                  <a:pt x="42" y="86"/>
                  <a:pt x="42" y="89"/>
                  <a:pt x="42" y="90"/>
                </a:cubicBezTo>
                <a:cubicBezTo>
                  <a:pt x="42" y="99"/>
                  <a:pt x="40" y="110"/>
                  <a:pt x="40" y="120"/>
                </a:cubicBezTo>
                <a:cubicBezTo>
                  <a:pt x="39" y="123"/>
                  <a:pt x="40" y="127"/>
                  <a:pt x="42" y="129"/>
                </a:cubicBezTo>
                <a:cubicBezTo>
                  <a:pt x="42" y="129"/>
                  <a:pt x="44" y="131"/>
                  <a:pt x="47" y="131"/>
                </a:cubicBezTo>
                <a:cubicBezTo>
                  <a:pt x="48" y="131"/>
                  <a:pt x="50" y="130"/>
                  <a:pt x="50" y="130"/>
                </a:cubicBezTo>
                <a:cubicBezTo>
                  <a:pt x="55" y="128"/>
                  <a:pt x="56" y="121"/>
                  <a:pt x="56" y="121"/>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8" name="Freeform 26"/>
          <p:cNvSpPr/>
          <p:nvPr>
            <p:custDataLst>
              <p:tags r:id="rId24"/>
            </p:custDataLst>
          </p:nvPr>
        </p:nvSpPr>
        <p:spPr bwMode="auto">
          <a:xfrm>
            <a:off x="7667425" y="1539371"/>
            <a:ext cx="215188" cy="306827"/>
          </a:xfrm>
          <a:custGeom>
            <a:avLst/>
            <a:gdLst>
              <a:gd name="T0" fmla="*/ 112 w 116"/>
              <a:gd name="T1" fmla="*/ 128 h 166"/>
              <a:gd name="T2" fmla="*/ 99 w 116"/>
              <a:gd name="T3" fmla="*/ 107 h 166"/>
              <a:gd name="T4" fmla="*/ 107 w 116"/>
              <a:gd name="T5" fmla="*/ 103 h 166"/>
              <a:gd name="T6" fmla="*/ 89 w 116"/>
              <a:gd name="T7" fmla="*/ 79 h 166"/>
              <a:gd name="T8" fmla="*/ 79 w 116"/>
              <a:gd name="T9" fmla="*/ 66 h 166"/>
              <a:gd name="T10" fmla="*/ 83 w 116"/>
              <a:gd name="T11" fmla="*/ 58 h 166"/>
              <a:gd name="T12" fmla="*/ 88 w 116"/>
              <a:gd name="T13" fmla="*/ 47 h 166"/>
              <a:gd name="T14" fmla="*/ 99 w 116"/>
              <a:gd name="T15" fmla="*/ 25 h 166"/>
              <a:gd name="T16" fmla="*/ 102 w 116"/>
              <a:gd name="T17" fmla="*/ 13 h 166"/>
              <a:gd name="T18" fmla="*/ 100 w 116"/>
              <a:gd name="T19" fmla="*/ 8 h 166"/>
              <a:gd name="T20" fmla="*/ 93 w 116"/>
              <a:gd name="T21" fmla="*/ 5 h 166"/>
              <a:gd name="T22" fmla="*/ 86 w 116"/>
              <a:gd name="T23" fmla="*/ 10 h 166"/>
              <a:gd name="T24" fmla="*/ 81 w 116"/>
              <a:gd name="T25" fmla="*/ 21 h 166"/>
              <a:gd name="T26" fmla="*/ 76 w 116"/>
              <a:gd name="T27" fmla="*/ 30 h 166"/>
              <a:gd name="T28" fmla="*/ 74 w 116"/>
              <a:gd name="T29" fmla="*/ 34 h 166"/>
              <a:gd name="T30" fmla="*/ 71 w 116"/>
              <a:gd name="T31" fmla="*/ 39 h 166"/>
              <a:gd name="T32" fmla="*/ 67 w 116"/>
              <a:gd name="T33" fmla="*/ 46 h 166"/>
              <a:gd name="T34" fmla="*/ 70 w 116"/>
              <a:gd name="T35" fmla="*/ 37 h 166"/>
              <a:gd name="T36" fmla="*/ 73 w 116"/>
              <a:gd name="T37" fmla="*/ 27 h 166"/>
              <a:gd name="T38" fmla="*/ 72 w 116"/>
              <a:gd name="T39" fmla="*/ 25 h 166"/>
              <a:gd name="T40" fmla="*/ 71 w 116"/>
              <a:gd name="T41" fmla="*/ 19 h 166"/>
              <a:gd name="T42" fmla="*/ 54 w 116"/>
              <a:gd name="T43" fmla="*/ 2 h 166"/>
              <a:gd name="T44" fmla="*/ 32 w 116"/>
              <a:gd name="T45" fmla="*/ 9 h 166"/>
              <a:gd name="T46" fmla="*/ 25 w 116"/>
              <a:gd name="T47" fmla="*/ 25 h 166"/>
              <a:gd name="T48" fmla="*/ 25 w 116"/>
              <a:gd name="T49" fmla="*/ 25 h 166"/>
              <a:gd name="T50" fmla="*/ 24 w 116"/>
              <a:gd name="T51" fmla="*/ 32 h 166"/>
              <a:gd name="T52" fmla="*/ 26 w 116"/>
              <a:gd name="T53" fmla="*/ 40 h 166"/>
              <a:gd name="T54" fmla="*/ 42 w 116"/>
              <a:gd name="T55" fmla="*/ 54 h 166"/>
              <a:gd name="T56" fmla="*/ 34 w 116"/>
              <a:gd name="T57" fmla="*/ 50 h 166"/>
              <a:gd name="T58" fmla="*/ 33 w 116"/>
              <a:gd name="T59" fmla="*/ 49 h 166"/>
              <a:gd name="T60" fmla="*/ 33 w 116"/>
              <a:gd name="T61" fmla="*/ 49 h 166"/>
              <a:gd name="T62" fmla="*/ 14 w 116"/>
              <a:gd name="T63" fmla="*/ 39 h 166"/>
              <a:gd name="T64" fmla="*/ 5 w 116"/>
              <a:gd name="T65" fmla="*/ 39 h 166"/>
              <a:gd name="T66" fmla="*/ 1 w 116"/>
              <a:gd name="T67" fmla="*/ 44 h 166"/>
              <a:gd name="T68" fmla="*/ 0 w 116"/>
              <a:gd name="T69" fmla="*/ 51 h 166"/>
              <a:gd name="T70" fmla="*/ 5 w 116"/>
              <a:gd name="T71" fmla="*/ 59 h 166"/>
              <a:gd name="T72" fmla="*/ 36 w 116"/>
              <a:gd name="T73" fmla="*/ 75 h 166"/>
              <a:gd name="T74" fmla="*/ 38 w 116"/>
              <a:gd name="T75" fmla="*/ 76 h 166"/>
              <a:gd name="T76" fmla="*/ 41 w 116"/>
              <a:gd name="T77" fmla="*/ 78 h 166"/>
              <a:gd name="T78" fmla="*/ 42 w 116"/>
              <a:gd name="T79" fmla="*/ 102 h 166"/>
              <a:gd name="T80" fmla="*/ 39 w 116"/>
              <a:gd name="T81" fmla="*/ 132 h 166"/>
              <a:gd name="T82" fmla="*/ 52 w 116"/>
              <a:gd name="T83" fmla="*/ 128 h 166"/>
              <a:gd name="T84" fmla="*/ 48 w 116"/>
              <a:gd name="T85" fmla="*/ 156 h 166"/>
              <a:gd name="T86" fmla="*/ 52 w 116"/>
              <a:gd name="T87" fmla="*/ 164 h 166"/>
              <a:gd name="T88" fmla="*/ 55 w 116"/>
              <a:gd name="T89" fmla="*/ 166 h 166"/>
              <a:gd name="T90" fmla="*/ 61 w 116"/>
              <a:gd name="T91" fmla="*/ 164 h 166"/>
              <a:gd name="T92" fmla="*/ 67 w 116"/>
              <a:gd name="T93" fmla="*/ 144 h 166"/>
              <a:gd name="T94" fmla="*/ 70 w 116"/>
              <a:gd name="T95" fmla="*/ 120 h 166"/>
              <a:gd name="T96" fmla="*/ 74 w 116"/>
              <a:gd name="T97" fmla="*/ 119 h 166"/>
              <a:gd name="T98" fmla="*/ 79 w 116"/>
              <a:gd name="T99" fmla="*/ 117 h 166"/>
              <a:gd name="T100" fmla="*/ 98 w 116"/>
              <a:gd name="T101" fmla="*/ 144 h 166"/>
              <a:gd name="T102" fmla="*/ 107 w 116"/>
              <a:gd name="T103" fmla="*/ 149 h 166"/>
              <a:gd name="T104" fmla="*/ 112 w 116"/>
              <a:gd name="T105" fmla="*/ 146 h 166"/>
              <a:gd name="T106" fmla="*/ 115 w 116"/>
              <a:gd name="T107" fmla="*/ 142 h 166"/>
              <a:gd name="T108" fmla="*/ 112 w 116"/>
              <a:gd name="T109" fmla="*/ 1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 h="166">
                <a:moveTo>
                  <a:pt x="112" y="128"/>
                </a:moveTo>
                <a:cubicBezTo>
                  <a:pt x="109" y="123"/>
                  <a:pt x="105" y="115"/>
                  <a:pt x="99" y="107"/>
                </a:cubicBezTo>
                <a:cubicBezTo>
                  <a:pt x="102" y="106"/>
                  <a:pt x="105" y="104"/>
                  <a:pt x="107" y="103"/>
                </a:cubicBezTo>
                <a:cubicBezTo>
                  <a:pt x="101" y="95"/>
                  <a:pt x="95" y="87"/>
                  <a:pt x="89" y="79"/>
                </a:cubicBezTo>
                <a:cubicBezTo>
                  <a:pt x="85" y="75"/>
                  <a:pt x="82" y="70"/>
                  <a:pt x="79" y="66"/>
                </a:cubicBezTo>
                <a:cubicBezTo>
                  <a:pt x="81" y="63"/>
                  <a:pt x="82" y="60"/>
                  <a:pt x="83" y="58"/>
                </a:cubicBezTo>
                <a:cubicBezTo>
                  <a:pt x="84" y="55"/>
                  <a:pt x="86" y="51"/>
                  <a:pt x="88" y="47"/>
                </a:cubicBezTo>
                <a:cubicBezTo>
                  <a:pt x="93" y="36"/>
                  <a:pt x="99" y="25"/>
                  <a:pt x="99" y="25"/>
                </a:cubicBezTo>
                <a:cubicBezTo>
                  <a:pt x="101" y="21"/>
                  <a:pt x="103" y="17"/>
                  <a:pt x="102" y="13"/>
                </a:cubicBezTo>
                <a:cubicBezTo>
                  <a:pt x="102" y="12"/>
                  <a:pt x="102" y="10"/>
                  <a:pt x="100" y="8"/>
                </a:cubicBezTo>
                <a:cubicBezTo>
                  <a:pt x="100" y="8"/>
                  <a:pt x="97" y="4"/>
                  <a:pt x="93" y="5"/>
                </a:cubicBezTo>
                <a:cubicBezTo>
                  <a:pt x="89" y="6"/>
                  <a:pt x="86" y="9"/>
                  <a:pt x="86" y="10"/>
                </a:cubicBezTo>
                <a:cubicBezTo>
                  <a:pt x="84" y="13"/>
                  <a:pt x="82" y="17"/>
                  <a:pt x="81" y="21"/>
                </a:cubicBezTo>
                <a:cubicBezTo>
                  <a:pt x="79" y="24"/>
                  <a:pt x="77" y="27"/>
                  <a:pt x="76" y="30"/>
                </a:cubicBezTo>
                <a:cubicBezTo>
                  <a:pt x="75" y="31"/>
                  <a:pt x="74" y="32"/>
                  <a:pt x="74" y="34"/>
                </a:cubicBezTo>
                <a:cubicBezTo>
                  <a:pt x="73" y="36"/>
                  <a:pt x="72" y="38"/>
                  <a:pt x="71" y="39"/>
                </a:cubicBezTo>
                <a:cubicBezTo>
                  <a:pt x="70" y="42"/>
                  <a:pt x="67" y="46"/>
                  <a:pt x="67" y="46"/>
                </a:cubicBezTo>
                <a:cubicBezTo>
                  <a:pt x="67" y="46"/>
                  <a:pt x="68" y="43"/>
                  <a:pt x="70" y="37"/>
                </a:cubicBezTo>
                <a:cubicBezTo>
                  <a:pt x="72" y="33"/>
                  <a:pt x="73" y="30"/>
                  <a:pt x="73" y="27"/>
                </a:cubicBezTo>
                <a:cubicBezTo>
                  <a:pt x="73" y="26"/>
                  <a:pt x="73" y="26"/>
                  <a:pt x="72" y="25"/>
                </a:cubicBezTo>
                <a:cubicBezTo>
                  <a:pt x="72" y="25"/>
                  <a:pt x="72" y="22"/>
                  <a:pt x="71" y="19"/>
                </a:cubicBezTo>
                <a:cubicBezTo>
                  <a:pt x="71" y="17"/>
                  <a:pt x="66" y="5"/>
                  <a:pt x="54" y="2"/>
                </a:cubicBezTo>
                <a:cubicBezTo>
                  <a:pt x="45" y="0"/>
                  <a:pt x="36" y="5"/>
                  <a:pt x="32" y="9"/>
                </a:cubicBezTo>
                <a:cubicBezTo>
                  <a:pt x="27" y="14"/>
                  <a:pt x="24" y="22"/>
                  <a:pt x="25" y="25"/>
                </a:cubicBezTo>
                <a:cubicBezTo>
                  <a:pt x="25" y="25"/>
                  <a:pt x="25" y="25"/>
                  <a:pt x="25" y="25"/>
                </a:cubicBezTo>
                <a:cubicBezTo>
                  <a:pt x="25" y="25"/>
                  <a:pt x="24" y="28"/>
                  <a:pt x="24" y="32"/>
                </a:cubicBezTo>
                <a:cubicBezTo>
                  <a:pt x="24" y="36"/>
                  <a:pt x="26" y="39"/>
                  <a:pt x="26" y="40"/>
                </a:cubicBezTo>
                <a:cubicBezTo>
                  <a:pt x="30" y="49"/>
                  <a:pt x="40" y="54"/>
                  <a:pt x="42" y="54"/>
                </a:cubicBezTo>
                <a:cubicBezTo>
                  <a:pt x="40" y="53"/>
                  <a:pt x="37" y="52"/>
                  <a:pt x="34" y="50"/>
                </a:cubicBezTo>
                <a:cubicBezTo>
                  <a:pt x="33" y="50"/>
                  <a:pt x="33" y="49"/>
                  <a:pt x="33" y="49"/>
                </a:cubicBezTo>
                <a:cubicBezTo>
                  <a:pt x="33" y="49"/>
                  <a:pt x="33" y="49"/>
                  <a:pt x="33" y="49"/>
                </a:cubicBezTo>
                <a:cubicBezTo>
                  <a:pt x="32" y="49"/>
                  <a:pt x="27" y="46"/>
                  <a:pt x="14" y="39"/>
                </a:cubicBezTo>
                <a:cubicBezTo>
                  <a:pt x="14" y="38"/>
                  <a:pt x="9" y="36"/>
                  <a:pt x="5" y="39"/>
                </a:cubicBezTo>
                <a:cubicBezTo>
                  <a:pt x="4" y="39"/>
                  <a:pt x="2" y="41"/>
                  <a:pt x="1" y="44"/>
                </a:cubicBezTo>
                <a:cubicBezTo>
                  <a:pt x="0" y="47"/>
                  <a:pt x="0" y="50"/>
                  <a:pt x="0" y="51"/>
                </a:cubicBezTo>
                <a:cubicBezTo>
                  <a:pt x="1" y="56"/>
                  <a:pt x="4" y="58"/>
                  <a:pt x="5" y="59"/>
                </a:cubicBezTo>
                <a:cubicBezTo>
                  <a:pt x="15" y="65"/>
                  <a:pt x="26" y="70"/>
                  <a:pt x="36" y="75"/>
                </a:cubicBezTo>
                <a:cubicBezTo>
                  <a:pt x="36" y="76"/>
                  <a:pt x="37" y="76"/>
                  <a:pt x="38" y="76"/>
                </a:cubicBezTo>
                <a:cubicBezTo>
                  <a:pt x="40" y="77"/>
                  <a:pt x="41" y="78"/>
                  <a:pt x="41" y="78"/>
                </a:cubicBezTo>
                <a:cubicBezTo>
                  <a:pt x="42" y="78"/>
                  <a:pt x="43" y="83"/>
                  <a:pt x="42" y="102"/>
                </a:cubicBezTo>
                <a:cubicBezTo>
                  <a:pt x="41" y="112"/>
                  <a:pt x="40" y="122"/>
                  <a:pt x="39" y="132"/>
                </a:cubicBezTo>
                <a:cubicBezTo>
                  <a:pt x="43" y="130"/>
                  <a:pt x="48" y="129"/>
                  <a:pt x="52" y="128"/>
                </a:cubicBezTo>
                <a:cubicBezTo>
                  <a:pt x="50" y="137"/>
                  <a:pt x="49" y="147"/>
                  <a:pt x="48" y="156"/>
                </a:cubicBezTo>
                <a:cubicBezTo>
                  <a:pt x="48" y="158"/>
                  <a:pt x="49" y="162"/>
                  <a:pt x="52" y="164"/>
                </a:cubicBezTo>
                <a:cubicBezTo>
                  <a:pt x="53" y="165"/>
                  <a:pt x="55" y="165"/>
                  <a:pt x="55" y="166"/>
                </a:cubicBezTo>
                <a:cubicBezTo>
                  <a:pt x="55" y="166"/>
                  <a:pt x="58" y="166"/>
                  <a:pt x="61" y="164"/>
                </a:cubicBezTo>
                <a:cubicBezTo>
                  <a:pt x="65" y="162"/>
                  <a:pt x="66" y="154"/>
                  <a:pt x="67" y="144"/>
                </a:cubicBezTo>
                <a:cubicBezTo>
                  <a:pt x="68" y="134"/>
                  <a:pt x="69" y="126"/>
                  <a:pt x="70" y="120"/>
                </a:cubicBezTo>
                <a:cubicBezTo>
                  <a:pt x="71" y="120"/>
                  <a:pt x="72" y="119"/>
                  <a:pt x="74" y="119"/>
                </a:cubicBezTo>
                <a:cubicBezTo>
                  <a:pt x="75" y="118"/>
                  <a:pt x="77" y="118"/>
                  <a:pt x="79" y="117"/>
                </a:cubicBezTo>
                <a:cubicBezTo>
                  <a:pt x="81" y="121"/>
                  <a:pt x="90" y="134"/>
                  <a:pt x="98" y="144"/>
                </a:cubicBezTo>
                <a:cubicBezTo>
                  <a:pt x="100" y="146"/>
                  <a:pt x="103" y="149"/>
                  <a:pt x="107" y="149"/>
                </a:cubicBezTo>
                <a:cubicBezTo>
                  <a:pt x="108" y="149"/>
                  <a:pt x="110" y="149"/>
                  <a:pt x="112" y="146"/>
                </a:cubicBezTo>
                <a:cubicBezTo>
                  <a:pt x="114" y="145"/>
                  <a:pt x="114" y="143"/>
                  <a:pt x="115" y="142"/>
                </a:cubicBezTo>
                <a:cubicBezTo>
                  <a:pt x="116" y="137"/>
                  <a:pt x="113" y="131"/>
                  <a:pt x="112" y="128"/>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9" name="Freeform 27"/>
          <p:cNvSpPr/>
          <p:nvPr>
            <p:custDataLst>
              <p:tags r:id="rId25"/>
            </p:custDataLst>
          </p:nvPr>
        </p:nvSpPr>
        <p:spPr bwMode="auto">
          <a:xfrm>
            <a:off x="7667425" y="1539371"/>
            <a:ext cx="215188" cy="306827"/>
          </a:xfrm>
          <a:custGeom>
            <a:avLst/>
            <a:gdLst>
              <a:gd name="T0" fmla="*/ 112 w 116"/>
              <a:gd name="T1" fmla="*/ 128 h 166"/>
              <a:gd name="T2" fmla="*/ 99 w 116"/>
              <a:gd name="T3" fmla="*/ 107 h 166"/>
              <a:gd name="T4" fmla="*/ 107 w 116"/>
              <a:gd name="T5" fmla="*/ 103 h 166"/>
              <a:gd name="T6" fmla="*/ 89 w 116"/>
              <a:gd name="T7" fmla="*/ 79 h 166"/>
              <a:gd name="T8" fmla="*/ 79 w 116"/>
              <a:gd name="T9" fmla="*/ 66 h 166"/>
              <a:gd name="T10" fmla="*/ 83 w 116"/>
              <a:gd name="T11" fmla="*/ 58 h 166"/>
              <a:gd name="T12" fmla="*/ 88 w 116"/>
              <a:gd name="T13" fmla="*/ 47 h 166"/>
              <a:gd name="T14" fmla="*/ 99 w 116"/>
              <a:gd name="T15" fmla="*/ 25 h 166"/>
              <a:gd name="T16" fmla="*/ 102 w 116"/>
              <a:gd name="T17" fmla="*/ 13 h 166"/>
              <a:gd name="T18" fmla="*/ 100 w 116"/>
              <a:gd name="T19" fmla="*/ 8 h 166"/>
              <a:gd name="T20" fmla="*/ 93 w 116"/>
              <a:gd name="T21" fmla="*/ 5 h 166"/>
              <a:gd name="T22" fmla="*/ 86 w 116"/>
              <a:gd name="T23" fmla="*/ 10 h 166"/>
              <a:gd name="T24" fmla="*/ 81 w 116"/>
              <a:gd name="T25" fmla="*/ 21 h 166"/>
              <a:gd name="T26" fmla="*/ 76 w 116"/>
              <a:gd name="T27" fmla="*/ 30 h 166"/>
              <a:gd name="T28" fmla="*/ 74 w 116"/>
              <a:gd name="T29" fmla="*/ 34 h 166"/>
              <a:gd name="T30" fmla="*/ 71 w 116"/>
              <a:gd name="T31" fmla="*/ 39 h 166"/>
              <a:gd name="T32" fmla="*/ 67 w 116"/>
              <a:gd name="T33" fmla="*/ 46 h 166"/>
              <a:gd name="T34" fmla="*/ 70 w 116"/>
              <a:gd name="T35" fmla="*/ 37 h 166"/>
              <a:gd name="T36" fmla="*/ 73 w 116"/>
              <a:gd name="T37" fmla="*/ 27 h 166"/>
              <a:gd name="T38" fmla="*/ 72 w 116"/>
              <a:gd name="T39" fmla="*/ 25 h 166"/>
              <a:gd name="T40" fmla="*/ 71 w 116"/>
              <a:gd name="T41" fmla="*/ 19 h 166"/>
              <a:gd name="T42" fmla="*/ 54 w 116"/>
              <a:gd name="T43" fmla="*/ 2 h 166"/>
              <a:gd name="T44" fmla="*/ 32 w 116"/>
              <a:gd name="T45" fmla="*/ 9 h 166"/>
              <a:gd name="T46" fmla="*/ 25 w 116"/>
              <a:gd name="T47" fmla="*/ 25 h 166"/>
              <a:gd name="T48" fmla="*/ 25 w 116"/>
              <a:gd name="T49" fmla="*/ 25 h 166"/>
              <a:gd name="T50" fmla="*/ 24 w 116"/>
              <a:gd name="T51" fmla="*/ 32 h 166"/>
              <a:gd name="T52" fmla="*/ 26 w 116"/>
              <a:gd name="T53" fmla="*/ 40 h 166"/>
              <a:gd name="T54" fmla="*/ 42 w 116"/>
              <a:gd name="T55" fmla="*/ 54 h 166"/>
              <a:gd name="T56" fmla="*/ 34 w 116"/>
              <a:gd name="T57" fmla="*/ 50 h 166"/>
              <a:gd name="T58" fmla="*/ 33 w 116"/>
              <a:gd name="T59" fmla="*/ 49 h 166"/>
              <a:gd name="T60" fmla="*/ 33 w 116"/>
              <a:gd name="T61" fmla="*/ 49 h 166"/>
              <a:gd name="T62" fmla="*/ 14 w 116"/>
              <a:gd name="T63" fmla="*/ 39 h 166"/>
              <a:gd name="T64" fmla="*/ 5 w 116"/>
              <a:gd name="T65" fmla="*/ 39 h 166"/>
              <a:gd name="T66" fmla="*/ 1 w 116"/>
              <a:gd name="T67" fmla="*/ 44 h 166"/>
              <a:gd name="T68" fmla="*/ 0 w 116"/>
              <a:gd name="T69" fmla="*/ 51 h 166"/>
              <a:gd name="T70" fmla="*/ 5 w 116"/>
              <a:gd name="T71" fmla="*/ 59 h 166"/>
              <a:gd name="T72" fmla="*/ 36 w 116"/>
              <a:gd name="T73" fmla="*/ 75 h 166"/>
              <a:gd name="T74" fmla="*/ 38 w 116"/>
              <a:gd name="T75" fmla="*/ 76 h 166"/>
              <a:gd name="T76" fmla="*/ 41 w 116"/>
              <a:gd name="T77" fmla="*/ 78 h 166"/>
              <a:gd name="T78" fmla="*/ 42 w 116"/>
              <a:gd name="T79" fmla="*/ 102 h 166"/>
              <a:gd name="T80" fmla="*/ 39 w 116"/>
              <a:gd name="T81" fmla="*/ 132 h 166"/>
              <a:gd name="T82" fmla="*/ 52 w 116"/>
              <a:gd name="T83" fmla="*/ 128 h 166"/>
              <a:gd name="T84" fmla="*/ 48 w 116"/>
              <a:gd name="T85" fmla="*/ 156 h 166"/>
              <a:gd name="T86" fmla="*/ 52 w 116"/>
              <a:gd name="T87" fmla="*/ 164 h 166"/>
              <a:gd name="T88" fmla="*/ 55 w 116"/>
              <a:gd name="T89" fmla="*/ 166 h 166"/>
              <a:gd name="T90" fmla="*/ 61 w 116"/>
              <a:gd name="T91" fmla="*/ 164 h 166"/>
              <a:gd name="T92" fmla="*/ 67 w 116"/>
              <a:gd name="T93" fmla="*/ 144 h 166"/>
              <a:gd name="T94" fmla="*/ 70 w 116"/>
              <a:gd name="T95" fmla="*/ 120 h 166"/>
              <a:gd name="T96" fmla="*/ 74 w 116"/>
              <a:gd name="T97" fmla="*/ 119 h 166"/>
              <a:gd name="T98" fmla="*/ 79 w 116"/>
              <a:gd name="T99" fmla="*/ 117 h 166"/>
              <a:gd name="T100" fmla="*/ 98 w 116"/>
              <a:gd name="T101" fmla="*/ 144 h 166"/>
              <a:gd name="T102" fmla="*/ 107 w 116"/>
              <a:gd name="T103" fmla="*/ 149 h 166"/>
              <a:gd name="T104" fmla="*/ 112 w 116"/>
              <a:gd name="T105" fmla="*/ 146 h 166"/>
              <a:gd name="T106" fmla="*/ 115 w 116"/>
              <a:gd name="T107" fmla="*/ 142 h 166"/>
              <a:gd name="T108" fmla="*/ 112 w 116"/>
              <a:gd name="T109" fmla="*/ 1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 h="166">
                <a:moveTo>
                  <a:pt x="112" y="128"/>
                </a:moveTo>
                <a:cubicBezTo>
                  <a:pt x="109" y="123"/>
                  <a:pt x="105" y="115"/>
                  <a:pt x="99" y="107"/>
                </a:cubicBezTo>
                <a:cubicBezTo>
                  <a:pt x="102" y="106"/>
                  <a:pt x="105" y="104"/>
                  <a:pt x="107" y="103"/>
                </a:cubicBezTo>
                <a:cubicBezTo>
                  <a:pt x="101" y="95"/>
                  <a:pt x="95" y="87"/>
                  <a:pt x="89" y="79"/>
                </a:cubicBezTo>
                <a:cubicBezTo>
                  <a:pt x="85" y="75"/>
                  <a:pt x="82" y="70"/>
                  <a:pt x="79" y="66"/>
                </a:cubicBezTo>
                <a:cubicBezTo>
                  <a:pt x="81" y="63"/>
                  <a:pt x="82" y="60"/>
                  <a:pt x="83" y="58"/>
                </a:cubicBezTo>
                <a:cubicBezTo>
                  <a:pt x="84" y="55"/>
                  <a:pt x="86" y="51"/>
                  <a:pt x="88" y="47"/>
                </a:cubicBezTo>
                <a:cubicBezTo>
                  <a:pt x="93" y="36"/>
                  <a:pt x="99" y="25"/>
                  <a:pt x="99" y="25"/>
                </a:cubicBezTo>
                <a:cubicBezTo>
                  <a:pt x="101" y="21"/>
                  <a:pt x="103" y="17"/>
                  <a:pt x="102" y="13"/>
                </a:cubicBezTo>
                <a:cubicBezTo>
                  <a:pt x="102" y="12"/>
                  <a:pt x="102" y="10"/>
                  <a:pt x="100" y="8"/>
                </a:cubicBezTo>
                <a:cubicBezTo>
                  <a:pt x="100" y="8"/>
                  <a:pt x="97" y="4"/>
                  <a:pt x="93" y="5"/>
                </a:cubicBezTo>
                <a:cubicBezTo>
                  <a:pt x="89" y="6"/>
                  <a:pt x="86" y="9"/>
                  <a:pt x="86" y="10"/>
                </a:cubicBezTo>
                <a:cubicBezTo>
                  <a:pt x="84" y="13"/>
                  <a:pt x="82" y="17"/>
                  <a:pt x="81" y="21"/>
                </a:cubicBezTo>
                <a:cubicBezTo>
                  <a:pt x="79" y="24"/>
                  <a:pt x="77" y="27"/>
                  <a:pt x="76" y="30"/>
                </a:cubicBezTo>
                <a:cubicBezTo>
                  <a:pt x="75" y="31"/>
                  <a:pt x="74" y="32"/>
                  <a:pt x="74" y="34"/>
                </a:cubicBezTo>
                <a:cubicBezTo>
                  <a:pt x="73" y="36"/>
                  <a:pt x="72" y="38"/>
                  <a:pt x="71" y="39"/>
                </a:cubicBezTo>
                <a:cubicBezTo>
                  <a:pt x="70" y="42"/>
                  <a:pt x="67" y="46"/>
                  <a:pt x="67" y="46"/>
                </a:cubicBezTo>
                <a:cubicBezTo>
                  <a:pt x="67" y="46"/>
                  <a:pt x="68" y="43"/>
                  <a:pt x="70" y="37"/>
                </a:cubicBezTo>
                <a:cubicBezTo>
                  <a:pt x="72" y="33"/>
                  <a:pt x="73" y="30"/>
                  <a:pt x="73" y="27"/>
                </a:cubicBezTo>
                <a:cubicBezTo>
                  <a:pt x="73" y="26"/>
                  <a:pt x="73" y="26"/>
                  <a:pt x="72" y="25"/>
                </a:cubicBezTo>
                <a:cubicBezTo>
                  <a:pt x="72" y="25"/>
                  <a:pt x="72" y="22"/>
                  <a:pt x="71" y="19"/>
                </a:cubicBezTo>
                <a:cubicBezTo>
                  <a:pt x="71" y="17"/>
                  <a:pt x="66" y="5"/>
                  <a:pt x="54" y="2"/>
                </a:cubicBezTo>
                <a:cubicBezTo>
                  <a:pt x="45" y="0"/>
                  <a:pt x="36" y="5"/>
                  <a:pt x="32" y="9"/>
                </a:cubicBezTo>
                <a:cubicBezTo>
                  <a:pt x="27" y="14"/>
                  <a:pt x="24" y="22"/>
                  <a:pt x="25" y="25"/>
                </a:cubicBezTo>
                <a:cubicBezTo>
                  <a:pt x="25" y="25"/>
                  <a:pt x="25" y="25"/>
                  <a:pt x="25" y="25"/>
                </a:cubicBezTo>
                <a:cubicBezTo>
                  <a:pt x="25" y="25"/>
                  <a:pt x="24" y="28"/>
                  <a:pt x="24" y="32"/>
                </a:cubicBezTo>
                <a:cubicBezTo>
                  <a:pt x="24" y="36"/>
                  <a:pt x="26" y="39"/>
                  <a:pt x="26" y="40"/>
                </a:cubicBezTo>
                <a:cubicBezTo>
                  <a:pt x="30" y="49"/>
                  <a:pt x="40" y="54"/>
                  <a:pt x="42" y="54"/>
                </a:cubicBezTo>
                <a:cubicBezTo>
                  <a:pt x="40" y="53"/>
                  <a:pt x="37" y="52"/>
                  <a:pt x="34" y="50"/>
                </a:cubicBezTo>
                <a:cubicBezTo>
                  <a:pt x="33" y="50"/>
                  <a:pt x="33" y="49"/>
                  <a:pt x="33" y="49"/>
                </a:cubicBezTo>
                <a:cubicBezTo>
                  <a:pt x="33" y="49"/>
                  <a:pt x="33" y="49"/>
                  <a:pt x="33" y="49"/>
                </a:cubicBezTo>
                <a:cubicBezTo>
                  <a:pt x="32" y="49"/>
                  <a:pt x="27" y="46"/>
                  <a:pt x="14" y="39"/>
                </a:cubicBezTo>
                <a:cubicBezTo>
                  <a:pt x="14" y="38"/>
                  <a:pt x="9" y="36"/>
                  <a:pt x="5" y="39"/>
                </a:cubicBezTo>
                <a:cubicBezTo>
                  <a:pt x="4" y="39"/>
                  <a:pt x="2" y="41"/>
                  <a:pt x="1" y="44"/>
                </a:cubicBezTo>
                <a:cubicBezTo>
                  <a:pt x="0" y="47"/>
                  <a:pt x="0" y="50"/>
                  <a:pt x="0" y="51"/>
                </a:cubicBezTo>
                <a:cubicBezTo>
                  <a:pt x="1" y="56"/>
                  <a:pt x="4" y="58"/>
                  <a:pt x="5" y="59"/>
                </a:cubicBezTo>
                <a:cubicBezTo>
                  <a:pt x="15" y="65"/>
                  <a:pt x="26" y="70"/>
                  <a:pt x="36" y="75"/>
                </a:cubicBezTo>
                <a:cubicBezTo>
                  <a:pt x="36" y="76"/>
                  <a:pt x="37" y="76"/>
                  <a:pt x="38" y="76"/>
                </a:cubicBezTo>
                <a:cubicBezTo>
                  <a:pt x="40" y="77"/>
                  <a:pt x="41" y="78"/>
                  <a:pt x="41" y="78"/>
                </a:cubicBezTo>
                <a:cubicBezTo>
                  <a:pt x="42" y="78"/>
                  <a:pt x="43" y="83"/>
                  <a:pt x="42" y="102"/>
                </a:cubicBezTo>
                <a:cubicBezTo>
                  <a:pt x="41" y="112"/>
                  <a:pt x="40" y="122"/>
                  <a:pt x="39" y="132"/>
                </a:cubicBezTo>
                <a:cubicBezTo>
                  <a:pt x="43" y="130"/>
                  <a:pt x="48" y="129"/>
                  <a:pt x="52" y="128"/>
                </a:cubicBezTo>
                <a:cubicBezTo>
                  <a:pt x="50" y="137"/>
                  <a:pt x="49" y="147"/>
                  <a:pt x="48" y="156"/>
                </a:cubicBezTo>
                <a:cubicBezTo>
                  <a:pt x="48" y="158"/>
                  <a:pt x="49" y="162"/>
                  <a:pt x="52" y="164"/>
                </a:cubicBezTo>
                <a:cubicBezTo>
                  <a:pt x="53" y="165"/>
                  <a:pt x="55" y="165"/>
                  <a:pt x="55" y="166"/>
                </a:cubicBezTo>
                <a:cubicBezTo>
                  <a:pt x="55" y="166"/>
                  <a:pt x="58" y="166"/>
                  <a:pt x="61" y="164"/>
                </a:cubicBezTo>
                <a:cubicBezTo>
                  <a:pt x="65" y="162"/>
                  <a:pt x="66" y="154"/>
                  <a:pt x="67" y="144"/>
                </a:cubicBezTo>
                <a:cubicBezTo>
                  <a:pt x="68" y="134"/>
                  <a:pt x="69" y="126"/>
                  <a:pt x="70" y="120"/>
                </a:cubicBezTo>
                <a:cubicBezTo>
                  <a:pt x="71" y="120"/>
                  <a:pt x="72" y="119"/>
                  <a:pt x="74" y="119"/>
                </a:cubicBezTo>
                <a:cubicBezTo>
                  <a:pt x="75" y="118"/>
                  <a:pt x="77" y="118"/>
                  <a:pt x="79" y="117"/>
                </a:cubicBezTo>
                <a:cubicBezTo>
                  <a:pt x="81" y="121"/>
                  <a:pt x="90" y="134"/>
                  <a:pt x="98" y="144"/>
                </a:cubicBezTo>
                <a:cubicBezTo>
                  <a:pt x="100" y="146"/>
                  <a:pt x="103" y="149"/>
                  <a:pt x="107" y="149"/>
                </a:cubicBezTo>
                <a:cubicBezTo>
                  <a:pt x="108" y="149"/>
                  <a:pt x="110" y="149"/>
                  <a:pt x="112" y="146"/>
                </a:cubicBezTo>
                <a:cubicBezTo>
                  <a:pt x="114" y="145"/>
                  <a:pt x="114" y="143"/>
                  <a:pt x="115" y="142"/>
                </a:cubicBezTo>
                <a:cubicBezTo>
                  <a:pt x="116" y="137"/>
                  <a:pt x="113" y="131"/>
                  <a:pt x="112" y="128"/>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30" name="Oval 28"/>
          <p:cNvSpPr>
            <a:spLocks noChangeArrowheads="1"/>
          </p:cNvSpPr>
          <p:nvPr>
            <p:custDataLst>
              <p:tags r:id="rId26"/>
            </p:custDataLst>
          </p:nvPr>
        </p:nvSpPr>
        <p:spPr bwMode="auto">
          <a:xfrm>
            <a:off x="8103528" y="2501580"/>
            <a:ext cx="18819" cy="22092"/>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1" name="Oval 29"/>
          <p:cNvSpPr>
            <a:spLocks noChangeArrowheads="1"/>
          </p:cNvSpPr>
          <p:nvPr>
            <p:custDataLst>
              <p:tags r:id="rId27"/>
            </p:custDataLst>
          </p:nvPr>
        </p:nvSpPr>
        <p:spPr bwMode="auto">
          <a:xfrm>
            <a:off x="8101891" y="2546581"/>
            <a:ext cx="20455" cy="20455"/>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2" name="Oval 30"/>
          <p:cNvSpPr>
            <a:spLocks noChangeArrowheads="1"/>
          </p:cNvSpPr>
          <p:nvPr>
            <p:custDataLst>
              <p:tags r:id="rId28"/>
            </p:custDataLst>
          </p:nvPr>
        </p:nvSpPr>
        <p:spPr bwMode="auto">
          <a:xfrm>
            <a:off x="8101891" y="2590764"/>
            <a:ext cx="20455" cy="22092"/>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3" name="Oval 31"/>
          <p:cNvSpPr>
            <a:spLocks noChangeArrowheads="1"/>
          </p:cNvSpPr>
          <p:nvPr>
            <p:custDataLst>
              <p:tags r:id="rId29"/>
            </p:custDataLst>
          </p:nvPr>
        </p:nvSpPr>
        <p:spPr bwMode="auto">
          <a:xfrm>
            <a:off x="7495602" y="1995111"/>
            <a:ext cx="12273" cy="13909"/>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4" name="Oval 32"/>
          <p:cNvSpPr>
            <a:spLocks noChangeArrowheads="1"/>
          </p:cNvSpPr>
          <p:nvPr>
            <p:custDataLst>
              <p:tags r:id="rId30"/>
            </p:custDataLst>
          </p:nvPr>
        </p:nvSpPr>
        <p:spPr bwMode="auto">
          <a:xfrm>
            <a:off x="7514420" y="1993474"/>
            <a:ext cx="12273" cy="12273"/>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5" name="Oval 33"/>
          <p:cNvSpPr>
            <a:spLocks noChangeArrowheads="1"/>
          </p:cNvSpPr>
          <p:nvPr>
            <p:custDataLst>
              <p:tags r:id="rId31"/>
            </p:custDataLst>
          </p:nvPr>
        </p:nvSpPr>
        <p:spPr bwMode="auto">
          <a:xfrm>
            <a:off x="7529966" y="1985292"/>
            <a:ext cx="13091" cy="13091"/>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6" name="Freeform 34"/>
          <p:cNvSpPr/>
          <p:nvPr>
            <p:custDataLst>
              <p:tags r:id="rId32"/>
            </p:custDataLst>
          </p:nvPr>
        </p:nvSpPr>
        <p:spPr bwMode="auto">
          <a:xfrm>
            <a:off x="7843339" y="1602372"/>
            <a:ext cx="90821" cy="90821"/>
          </a:xfrm>
          <a:custGeom>
            <a:avLst/>
            <a:gdLst>
              <a:gd name="T0" fmla="*/ 0 w 49"/>
              <a:gd name="T1" fmla="*/ 29 h 49"/>
              <a:gd name="T2" fmla="*/ 7 w 49"/>
              <a:gd name="T3" fmla="*/ 39 h 49"/>
              <a:gd name="T4" fmla="*/ 21 w 49"/>
              <a:gd name="T5" fmla="*/ 49 h 49"/>
              <a:gd name="T6" fmla="*/ 36 w 49"/>
              <a:gd name="T7" fmla="*/ 37 h 49"/>
              <a:gd name="T8" fmla="*/ 48 w 49"/>
              <a:gd name="T9" fmla="*/ 20 h 49"/>
              <a:gd name="T10" fmla="*/ 39 w 49"/>
              <a:gd name="T11" fmla="*/ 9 h 49"/>
              <a:gd name="T12" fmla="*/ 23 w 49"/>
              <a:gd name="T13" fmla="*/ 0 h 49"/>
              <a:gd name="T14" fmla="*/ 8 w 49"/>
              <a:gd name="T15" fmla="*/ 15 h 49"/>
              <a:gd name="T16" fmla="*/ 0 w 49"/>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0" y="29"/>
                </a:moveTo>
                <a:cubicBezTo>
                  <a:pt x="0" y="32"/>
                  <a:pt x="3" y="35"/>
                  <a:pt x="7" y="39"/>
                </a:cubicBezTo>
                <a:cubicBezTo>
                  <a:pt x="14" y="46"/>
                  <a:pt x="18" y="49"/>
                  <a:pt x="21" y="49"/>
                </a:cubicBezTo>
                <a:cubicBezTo>
                  <a:pt x="24" y="49"/>
                  <a:pt x="26" y="48"/>
                  <a:pt x="36" y="37"/>
                </a:cubicBezTo>
                <a:cubicBezTo>
                  <a:pt x="47" y="25"/>
                  <a:pt x="49" y="23"/>
                  <a:pt x="48" y="20"/>
                </a:cubicBezTo>
                <a:cubicBezTo>
                  <a:pt x="48" y="16"/>
                  <a:pt x="45" y="14"/>
                  <a:pt x="39" y="9"/>
                </a:cubicBezTo>
                <a:cubicBezTo>
                  <a:pt x="32" y="3"/>
                  <a:pt x="28" y="0"/>
                  <a:pt x="23" y="0"/>
                </a:cubicBezTo>
                <a:cubicBezTo>
                  <a:pt x="20" y="1"/>
                  <a:pt x="16" y="6"/>
                  <a:pt x="8" y="15"/>
                </a:cubicBezTo>
                <a:cubicBezTo>
                  <a:pt x="1" y="24"/>
                  <a:pt x="0" y="27"/>
                  <a:pt x="0" y="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7" name="Freeform 35"/>
          <p:cNvSpPr/>
          <p:nvPr>
            <p:custDataLst>
              <p:tags r:id="rId33"/>
            </p:custDataLst>
          </p:nvPr>
        </p:nvSpPr>
        <p:spPr bwMode="auto">
          <a:xfrm>
            <a:off x="7843339" y="1602372"/>
            <a:ext cx="90821" cy="90821"/>
          </a:xfrm>
          <a:custGeom>
            <a:avLst/>
            <a:gdLst>
              <a:gd name="T0" fmla="*/ 0 w 49"/>
              <a:gd name="T1" fmla="*/ 29 h 49"/>
              <a:gd name="T2" fmla="*/ 7 w 49"/>
              <a:gd name="T3" fmla="*/ 39 h 49"/>
              <a:gd name="T4" fmla="*/ 21 w 49"/>
              <a:gd name="T5" fmla="*/ 49 h 49"/>
              <a:gd name="T6" fmla="*/ 36 w 49"/>
              <a:gd name="T7" fmla="*/ 37 h 49"/>
              <a:gd name="T8" fmla="*/ 48 w 49"/>
              <a:gd name="T9" fmla="*/ 20 h 49"/>
              <a:gd name="T10" fmla="*/ 39 w 49"/>
              <a:gd name="T11" fmla="*/ 9 h 49"/>
              <a:gd name="T12" fmla="*/ 23 w 49"/>
              <a:gd name="T13" fmla="*/ 0 h 49"/>
              <a:gd name="T14" fmla="*/ 8 w 49"/>
              <a:gd name="T15" fmla="*/ 15 h 49"/>
              <a:gd name="T16" fmla="*/ 0 w 49"/>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0" y="29"/>
                </a:moveTo>
                <a:cubicBezTo>
                  <a:pt x="0" y="32"/>
                  <a:pt x="3" y="35"/>
                  <a:pt x="7" y="39"/>
                </a:cubicBezTo>
                <a:cubicBezTo>
                  <a:pt x="14" y="46"/>
                  <a:pt x="18" y="49"/>
                  <a:pt x="21" y="49"/>
                </a:cubicBezTo>
                <a:cubicBezTo>
                  <a:pt x="24" y="49"/>
                  <a:pt x="26" y="48"/>
                  <a:pt x="36" y="37"/>
                </a:cubicBezTo>
                <a:cubicBezTo>
                  <a:pt x="47" y="25"/>
                  <a:pt x="49" y="23"/>
                  <a:pt x="48" y="20"/>
                </a:cubicBezTo>
                <a:cubicBezTo>
                  <a:pt x="48" y="16"/>
                  <a:pt x="45" y="14"/>
                  <a:pt x="39" y="9"/>
                </a:cubicBezTo>
                <a:cubicBezTo>
                  <a:pt x="32" y="3"/>
                  <a:pt x="28" y="0"/>
                  <a:pt x="23" y="0"/>
                </a:cubicBezTo>
                <a:cubicBezTo>
                  <a:pt x="20" y="1"/>
                  <a:pt x="16" y="6"/>
                  <a:pt x="8" y="15"/>
                </a:cubicBezTo>
                <a:cubicBezTo>
                  <a:pt x="1" y="24"/>
                  <a:pt x="0" y="27"/>
                  <a:pt x="0" y="2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38" name="Freeform 36"/>
          <p:cNvSpPr/>
          <p:nvPr>
            <p:custDataLst>
              <p:tags r:id="rId34"/>
            </p:custDataLst>
          </p:nvPr>
        </p:nvSpPr>
        <p:spPr bwMode="auto">
          <a:xfrm>
            <a:off x="7829429" y="1618736"/>
            <a:ext cx="23728" cy="16364"/>
          </a:xfrm>
          <a:custGeom>
            <a:avLst/>
            <a:gdLst>
              <a:gd name="T0" fmla="*/ 27 w 27"/>
              <a:gd name="T1" fmla="*/ 18 h 18"/>
              <a:gd name="T2" fmla="*/ 0 w 27"/>
              <a:gd name="T3" fmla="*/ 0 h 18"/>
              <a:gd name="T4" fmla="*/ 27 w 27"/>
              <a:gd name="T5" fmla="*/ 18 h 18"/>
            </a:gdLst>
            <a:ahLst/>
            <a:cxnLst>
              <a:cxn ang="0">
                <a:pos x="T0" y="T1"/>
              </a:cxn>
              <a:cxn ang="0">
                <a:pos x="T2" y="T3"/>
              </a:cxn>
              <a:cxn ang="0">
                <a:pos x="T4" y="T5"/>
              </a:cxn>
            </a:cxnLst>
            <a:rect l="0" t="0" r="r" b="b"/>
            <a:pathLst>
              <a:path w="27" h="18">
                <a:moveTo>
                  <a:pt x="27" y="18"/>
                </a:moveTo>
                <a:lnTo>
                  <a:pt x="0" y="0"/>
                </a:lnTo>
                <a:lnTo>
                  <a:pt x="27" y="18"/>
                </a:lnTo>
                <a:close/>
              </a:path>
            </a:pathLst>
          </a:custGeom>
          <a:solidFill>
            <a:srgbClr val="5EA2D8"/>
          </a:solidFill>
          <a:ln w="9525">
            <a:solidFill>
              <a:schemeClr val="accent3"/>
            </a:solidFill>
            <a:round/>
          </a:ln>
        </p:spPr>
        <p:txBody>
          <a:bodyPr vert="horz" wrap="square" lIns="91440" tIns="45720" rIns="91440" bIns="45720" numCol="1" anchor="t" anchorCtr="0" compatLnSpc="1"/>
          <a:p>
            <a:endParaRPr lang="zh-CN" altLang="en-US"/>
          </a:p>
        </p:txBody>
      </p:sp>
      <p:sp>
        <p:nvSpPr>
          <p:cNvPr id="39" name="Line 37"/>
          <p:cNvSpPr>
            <a:spLocks noChangeShapeType="1"/>
          </p:cNvSpPr>
          <p:nvPr>
            <p:custDataLst>
              <p:tags r:id="rId35"/>
            </p:custDataLst>
          </p:nvPr>
        </p:nvSpPr>
        <p:spPr bwMode="auto">
          <a:xfrm flipH="1" flipV="1">
            <a:off x="7829429" y="1618736"/>
            <a:ext cx="23728" cy="16364"/>
          </a:xfrm>
          <a:prstGeom prst="line">
            <a:avLst/>
          </a:prstGeom>
          <a:noFill/>
          <a:ln w="9525">
            <a:solidFill>
              <a:schemeClr val="accent3"/>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0" name="Line 38"/>
          <p:cNvSpPr>
            <a:spLocks noChangeShapeType="1"/>
          </p:cNvSpPr>
          <p:nvPr>
            <p:custDataLst>
              <p:tags r:id="rId36"/>
            </p:custDataLst>
          </p:nvPr>
        </p:nvSpPr>
        <p:spPr bwMode="auto">
          <a:xfrm flipH="1" flipV="1">
            <a:off x="7829429" y="1618736"/>
            <a:ext cx="23728" cy="16364"/>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1" name="Freeform 39"/>
          <p:cNvSpPr/>
          <p:nvPr>
            <p:custDataLst>
              <p:tags r:id="rId37"/>
            </p:custDataLst>
          </p:nvPr>
        </p:nvSpPr>
        <p:spPr bwMode="auto">
          <a:xfrm>
            <a:off x="7840884" y="1595009"/>
            <a:ext cx="31092" cy="13909"/>
          </a:xfrm>
          <a:custGeom>
            <a:avLst/>
            <a:gdLst>
              <a:gd name="T0" fmla="*/ 35 w 35"/>
              <a:gd name="T1" fmla="*/ 16 h 16"/>
              <a:gd name="T2" fmla="*/ 0 w 35"/>
              <a:gd name="T3" fmla="*/ 0 h 16"/>
              <a:gd name="T4" fmla="*/ 35 w 35"/>
              <a:gd name="T5" fmla="*/ 16 h 16"/>
            </a:gdLst>
            <a:ahLst/>
            <a:cxnLst>
              <a:cxn ang="0">
                <a:pos x="T0" y="T1"/>
              </a:cxn>
              <a:cxn ang="0">
                <a:pos x="T2" y="T3"/>
              </a:cxn>
              <a:cxn ang="0">
                <a:pos x="T4" y="T5"/>
              </a:cxn>
            </a:cxnLst>
            <a:rect l="0" t="0" r="r" b="b"/>
            <a:pathLst>
              <a:path w="35" h="16">
                <a:moveTo>
                  <a:pt x="35" y="16"/>
                </a:moveTo>
                <a:lnTo>
                  <a:pt x="0" y="0"/>
                </a:lnTo>
                <a:lnTo>
                  <a:pt x="35" y="16"/>
                </a:lnTo>
                <a:close/>
              </a:path>
            </a:pathLst>
          </a:custGeom>
          <a:solidFill>
            <a:srgbClr val="5EA2D8"/>
          </a:solidFill>
          <a:ln w="9525">
            <a:solidFill>
              <a:schemeClr val="accent3"/>
            </a:solidFill>
            <a:round/>
          </a:ln>
        </p:spPr>
        <p:txBody>
          <a:bodyPr vert="horz" wrap="square" lIns="91440" tIns="45720" rIns="91440" bIns="45720" numCol="1" anchor="t" anchorCtr="0" compatLnSpc="1"/>
          <a:p>
            <a:endParaRPr lang="zh-CN" altLang="en-US"/>
          </a:p>
        </p:txBody>
      </p:sp>
      <p:sp>
        <p:nvSpPr>
          <p:cNvPr id="42" name="Line 40"/>
          <p:cNvSpPr>
            <a:spLocks noChangeShapeType="1"/>
          </p:cNvSpPr>
          <p:nvPr>
            <p:custDataLst>
              <p:tags r:id="rId38"/>
            </p:custDataLst>
          </p:nvPr>
        </p:nvSpPr>
        <p:spPr bwMode="auto">
          <a:xfrm flipH="1" flipV="1">
            <a:off x="7840884" y="1595009"/>
            <a:ext cx="31092" cy="13909"/>
          </a:xfrm>
          <a:prstGeom prst="line">
            <a:avLst/>
          </a:prstGeom>
          <a:noFill/>
          <a:ln w="9525">
            <a:solidFill>
              <a:schemeClr val="accent3"/>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3" name="Line 41"/>
          <p:cNvSpPr>
            <a:spLocks noChangeShapeType="1"/>
          </p:cNvSpPr>
          <p:nvPr>
            <p:custDataLst>
              <p:tags r:id="rId39"/>
            </p:custDataLst>
          </p:nvPr>
        </p:nvSpPr>
        <p:spPr bwMode="auto">
          <a:xfrm flipH="1" flipV="1">
            <a:off x="7840884" y="1595009"/>
            <a:ext cx="31092" cy="1390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4" name="Oval 42"/>
          <p:cNvSpPr>
            <a:spLocks noChangeArrowheads="1"/>
          </p:cNvSpPr>
          <p:nvPr>
            <p:custDataLst>
              <p:tags r:id="rId40"/>
            </p:custDataLst>
          </p:nvPr>
        </p:nvSpPr>
        <p:spPr bwMode="auto">
          <a:xfrm>
            <a:off x="7853975" y="4648549"/>
            <a:ext cx="558016" cy="557198"/>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45" name="Oval 43"/>
          <p:cNvSpPr>
            <a:spLocks noChangeArrowheads="1"/>
          </p:cNvSpPr>
          <p:nvPr>
            <p:custDataLst>
              <p:tags r:id="rId41"/>
            </p:custDataLst>
          </p:nvPr>
        </p:nvSpPr>
        <p:spPr bwMode="auto">
          <a:xfrm>
            <a:off x="7853975" y="4648549"/>
            <a:ext cx="558016" cy="557198"/>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46" name="Oval 44"/>
          <p:cNvSpPr>
            <a:spLocks noChangeArrowheads="1"/>
          </p:cNvSpPr>
          <p:nvPr>
            <p:custDataLst>
              <p:tags r:id="rId42"/>
            </p:custDataLst>
          </p:nvPr>
        </p:nvSpPr>
        <p:spPr bwMode="auto">
          <a:xfrm>
            <a:off x="8182075" y="5460208"/>
            <a:ext cx="255280" cy="254462"/>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47" name="Oval 45"/>
          <p:cNvSpPr>
            <a:spLocks noChangeArrowheads="1"/>
          </p:cNvSpPr>
          <p:nvPr>
            <p:custDataLst>
              <p:tags r:id="rId43"/>
            </p:custDataLst>
          </p:nvPr>
        </p:nvSpPr>
        <p:spPr bwMode="auto">
          <a:xfrm>
            <a:off x="8182075" y="5460208"/>
            <a:ext cx="255280" cy="254462"/>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48" name="Oval 46"/>
          <p:cNvSpPr>
            <a:spLocks noChangeArrowheads="1"/>
          </p:cNvSpPr>
          <p:nvPr>
            <p:custDataLst>
              <p:tags r:id="rId44"/>
            </p:custDataLst>
          </p:nvPr>
        </p:nvSpPr>
        <p:spPr bwMode="auto">
          <a:xfrm>
            <a:off x="7642878" y="5251566"/>
            <a:ext cx="346101" cy="345282"/>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dirty="0"/>
          </a:p>
        </p:txBody>
      </p:sp>
      <p:sp>
        <p:nvSpPr>
          <p:cNvPr id="53" name="Oval 47"/>
          <p:cNvSpPr>
            <a:spLocks noChangeArrowheads="1"/>
          </p:cNvSpPr>
          <p:nvPr>
            <p:custDataLst>
              <p:tags r:id="rId45"/>
            </p:custDataLst>
          </p:nvPr>
        </p:nvSpPr>
        <p:spPr bwMode="auto">
          <a:xfrm>
            <a:off x="7642878" y="5251566"/>
            <a:ext cx="346101" cy="345282"/>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54" name="Freeform 48"/>
          <p:cNvSpPr/>
          <p:nvPr>
            <p:custDataLst>
              <p:tags r:id="rId46"/>
            </p:custDataLst>
          </p:nvPr>
        </p:nvSpPr>
        <p:spPr bwMode="auto">
          <a:xfrm>
            <a:off x="8431628" y="1652283"/>
            <a:ext cx="60547"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55" name="Line 49"/>
          <p:cNvSpPr>
            <a:spLocks noChangeShapeType="1"/>
          </p:cNvSpPr>
          <p:nvPr>
            <p:custDataLst>
              <p:tags r:id="rId47"/>
            </p:custDataLst>
          </p:nvPr>
        </p:nvSpPr>
        <p:spPr bwMode="auto">
          <a:xfrm>
            <a:off x="8431628" y="1652283"/>
            <a:ext cx="605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6" name="Line 50"/>
          <p:cNvSpPr>
            <a:spLocks noChangeShapeType="1"/>
          </p:cNvSpPr>
          <p:nvPr>
            <p:custDataLst>
              <p:tags r:id="rId48"/>
            </p:custDataLst>
          </p:nvPr>
        </p:nvSpPr>
        <p:spPr bwMode="auto">
          <a:xfrm>
            <a:off x="8431628" y="1652283"/>
            <a:ext cx="60547"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7" name="Freeform 51"/>
          <p:cNvSpPr/>
          <p:nvPr>
            <p:custDataLst>
              <p:tags r:id="rId49"/>
            </p:custDataLst>
          </p:nvPr>
        </p:nvSpPr>
        <p:spPr bwMode="auto">
          <a:xfrm>
            <a:off x="8456992" y="1618736"/>
            <a:ext cx="0" cy="67911"/>
          </a:xfrm>
          <a:custGeom>
            <a:avLst/>
            <a:gdLst>
              <a:gd name="T0" fmla="*/ 0 h 76"/>
              <a:gd name="T1" fmla="*/ 76 h 76"/>
              <a:gd name="T2" fmla="*/ 0 h 76"/>
            </a:gdLst>
            <a:ahLst/>
            <a:cxnLst>
              <a:cxn ang="0">
                <a:pos x="0" y="T0"/>
              </a:cxn>
              <a:cxn ang="0">
                <a:pos x="0" y="T1"/>
              </a:cxn>
              <a:cxn ang="0">
                <a:pos x="0" y="T2"/>
              </a:cxn>
            </a:cxnLst>
            <a:rect l="0" t="0" r="r" b="b"/>
            <a:pathLst>
              <a:path h="76">
                <a:moveTo>
                  <a:pt x="0" y="0"/>
                </a:moveTo>
                <a:lnTo>
                  <a:pt x="0" y="76"/>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58" name="Line 52"/>
          <p:cNvSpPr>
            <a:spLocks noChangeShapeType="1"/>
          </p:cNvSpPr>
          <p:nvPr>
            <p:custDataLst>
              <p:tags r:id="rId50"/>
            </p:custDataLst>
          </p:nvPr>
        </p:nvSpPr>
        <p:spPr bwMode="auto">
          <a:xfrm>
            <a:off x="8456992" y="1618736"/>
            <a:ext cx="0" cy="679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9" name="Line 53"/>
          <p:cNvSpPr>
            <a:spLocks noChangeShapeType="1"/>
          </p:cNvSpPr>
          <p:nvPr>
            <p:custDataLst>
              <p:tags r:id="rId51"/>
            </p:custDataLst>
          </p:nvPr>
        </p:nvSpPr>
        <p:spPr bwMode="auto">
          <a:xfrm>
            <a:off x="8456992" y="1618736"/>
            <a:ext cx="0" cy="67911"/>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0" name="Freeform 54"/>
          <p:cNvSpPr/>
          <p:nvPr>
            <p:custDataLst>
              <p:tags r:id="rId52"/>
            </p:custDataLst>
          </p:nvPr>
        </p:nvSpPr>
        <p:spPr bwMode="auto">
          <a:xfrm>
            <a:off x="7727972" y="2551490"/>
            <a:ext cx="61365" cy="0"/>
          </a:xfrm>
          <a:custGeom>
            <a:avLst/>
            <a:gdLst>
              <a:gd name="T0" fmla="*/ 0 w 69"/>
              <a:gd name="T1" fmla="*/ 69 w 69"/>
              <a:gd name="T2" fmla="*/ 0 w 69"/>
            </a:gdLst>
            <a:ahLst/>
            <a:cxnLst>
              <a:cxn ang="0">
                <a:pos x="T0" y="0"/>
              </a:cxn>
              <a:cxn ang="0">
                <a:pos x="T1" y="0"/>
              </a:cxn>
              <a:cxn ang="0">
                <a:pos x="T2" y="0"/>
              </a:cxn>
            </a:cxnLst>
            <a:rect l="0" t="0" r="r" b="b"/>
            <a:pathLst>
              <a:path w="69">
                <a:moveTo>
                  <a:pt x="0" y="0"/>
                </a:moveTo>
                <a:lnTo>
                  <a:pt x="69" y="0"/>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61" name="Line 55"/>
          <p:cNvSpPr>
            <a:spLocks noChangeShapeType="1"/>
          </p:cNvSpPr>
          <p:nvPr>
            <p:custDataLst>
              <p:tags r:id="rId53"/>
            </p:custDataLst>
          </p:nvPr>
        </p:nvSpPr>
        <p:spPr bwMode="auto">
          <a:xfrm>
            <a:off x="7727972" y="2551490"/>
            <a:ext cx="6136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2" name="Line 56"/>
          <p:cNvSpPr>
            <a:spLocks noChangeShapeType="1"/>
          </p:cNvSpPr>
          <p:nvPr>
            <p:custDataLst>
              <p:tags r:id="rId54"/>
            </p:custDataLst>
          </p:nvPr>
        </p:nvSpPr>
        <p:spPr bwMode="auto">
          <a:xfrm>
            <a:off x="7727972" y="2551490"/>
            <a:ext cx="61365"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3" name="Freeform 57"/>
          <p:cNvSpPr/>
          <p:nvPr>
            <p:custDataLst>
              <p:tags r:id="rId55"/>
            </p:custDataLst>
          </p:nvPr>
        </p:nvSpPr>
        <p:spPr bwMode="auto">
          <a:xfrm>
            <a:off x="7754154" y="2518762"/>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64" name="Line 58"/>
          <p:cNvSpPr>
            <a:spLocks noChangeShapeType="1"/>
          </p:cNvSpPr>
          <p:nvPr>
            <p:custDataLst>
              <p:tags r:id="rId56"/>
            </p:custDataLst>
          </p:nvPr>
        </p:nvSpPr>
        <p:spPr bwMode="auto">
          <a:xfrm>
            <a:off x="7754154" y="2518762"/>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5" name="Line 59"/>
          <p:cNvSpPr>
            <a:spLocks noChangeShapeType="1"/>
          </p:cNvSpPr>
          <p:nvPr>
            <p:custDataLst>
              <p:tags r:id="rId57"/>
            </p:custDataLst>
          </p:nvPr>
        </p:nvSpPr>
        <p:spPr bwMode="auto">
          <a:xfrm>
            <a:off x="7754154" y="2518762"/>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6" name="Freeform 60"/>
          <p:cNvSpPr/>
          <p:nvPr>
            <p:custDataLst>
              <p:tags r:id="rId58"/>
            </p:custDataLst>
          </p:nvPr>
        </p:nvSpPr>
        <p:spPr bwMode="auto">
          <a:xfrm>
            <a:off x="7768882" y="4193627"/>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7" name="Line 61"/>
          <p:cNvSpPr>
            <a:spLocks noChangeShapeType="1"/>
          </p:cNvSpPr>
          <p:nvPr>
            <p:custDataLst>
              <p:tags r:id="rId59"/>
            </p:custDataLst>
          </p:nvPr>
        </p:nvSpPr>
        <p:spPr bwMode="auto">
          <a:xfrm>
            <a:off x="7768882" y="4193627"/>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8" name="Line 62"/>
          <p:cNvSpPr>
            <a:spLocks noChangeShapeType="1"/>
          </p:cNvSpPr>
          <p:nvPr>
            <p:custDataLst>
              <p:tags r:id="rId60"/>
            </p:custDataLst>
          </p:nvPr>
        </p:nvSpPr>
        <p:spPr bwMode="auto">
          <a:xfrm>
            <a:off x="7768882" y="4193627"/>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9" name="Freeform 63"/>
          <p:cNvSpPr/>
          <p:nvPr>
            <p:custDataLst>
              <p:tags r:id="rId61"/>
            </p:custDataLst>
          </p:nvPr>
        </p:nvSpPr>
        <p:spPr bwMode="auto">
          <a:xfrm>
            <a:off x="7795064" y="4160081"/>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0" name="Line 64"/>
          <p:cNvSpPr>
            <a:spLocks noChangeShapeType="1"/>
          </p:cNvSpPr>
          <p:nvPr>
            <p:custDataLst>
              <p:tags r:id="rId62"/>
            </p:custDataLst>
          </p:nvPr>
        </p:nvSpPr>
        <p:spPr bwMode="auto">
          <a:xfrm>
            <a:off x="7795064" y="4160081"/>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1" name="Line 65"/>
          <p:cNvSpPr>
            <a:spLocks noChangeShapeType="1"/>
          </p:cNvSpPr>
          <p:nvPr>
            <p:custDataLst>
              <p:tags r:id="rId63"/>
            </p:custDataLst>
          </p:nvPr>
        </p:nvSpPr>
        <p:spPr bwMode="auto">
          <a:xfrm>
            <a:off x="7795064" y="4160081"/>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2" name="Freeform 66"/>
          <p:cNvSpPr/>
          <p:nvPr>
            <p:custDataLst>
              <p:tags r:id="rId64"/>
            </p:custDataLst>
          </p:nvPr>
        </p:nvSpPr>
        <p:spPr bwMode="auto">
          <a:xfrm>
            <a:off x="7641242" y="4804826"/>
            <a:ext cx="60547"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3" name="Line 67"/>
          <p:cNvSpPr>
            <a:spLocks noChangeShapeType="1"/>
          </p:cNvSpPr>
          <p:nvPr>
            <p:custDataLst>
              <p:tags r:id="rId65"/>
            </p:custDataLst>
          </p:nvPr>
        </p:nvSpPr>
        <p:spPr bwMode="auto">
          <a:xfrm>
            <a:off x="7641242" y="4804826"/>
            <a:ext cx="605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4" name="Line 68"/>
          <p:cNvSpPr>
            <a:spLocks noChangeShapeType="1"/>
          </p:cNvSpPr>
          <p:nvPr>
            <p:custDataLst>
              <p:tags r:id="rId66"/>
            </p:custDataLst>
          </p:nvPr>
        </p:nvSpPr>
        <p:spPr bwMode="auto">
          <a:xfrm>
            <a:off x="7641242" y="4804826"/>
            <a:ext cx="60547"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5" name="Freeform 69"/>
          <p:cNvSpPr/>
          <p:nvPr>
            <p:custDataLst>
              <p:tags r:id="rId67"/>
            </p:custDataLst>
          </p:nvPr>
        </p:nvSpPr>
        <p:spPr bwMode="auto">
          <a:xfrm>
            <a:off x="7667425" y="4772098"/>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6" name="Line 70"/>
          <p:cNvSpPr>
            <a:spLocks noChangeShapeType="1"/>
          </p:cNvSpPr>
          <p:nvPr>
            <p:custDataLst>
              <p:tags r:id="rId68"/>
            </p:custDataLst>
          </p:nvPr>
        </p:nvSpPr>
        <p:spPr bwMode="auto">
          <a:xfrm>
            <a:off x="7667425" y="4772098"/>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7" name="Line 71"/>
          <p:cNvSpPr>
            <a:spLocks noChangeShapeType="1"/>
          </p:cNvSpPr>
          <p:nvPr>
            <p:custDataLst>
              <p:tags r:id="rId69"/>
            </p:custDataLst>
          </p:nvPr>
        </p:nvSpPr>
        <p:spPr bwMode="auto">
          <a:xfrm>
            <a:off x="7667425" y="4772098"/>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8" name="Freeform 72"/>
          <p:cNvSpPr/>
          <p:nvPr>
            <p:custDataLst>
              <p:tags r:id="rId70"/>
            </p:custDataLst>
          </p:nvPr>
        </p:nvSpPr>
        <p:spPr bwMode="auto">
          <a:xfrm>
            <a:off x="8465992" y="4470180"/>
            <a:ext cx="59729" cy="0"/>
          </a:xfrm>
          <a:custGeom>
            <a:avLst/>
            <a:gdLst>
              <a:gd name="T0" fmla="*/ 0 w 67"/>
              <a:gd name="T1" fmla="*/ 67 w 67"/>
              <a:gd name="T2" fmla="*/ 0 w 67"/>
            </a:gdLst>
            <a:ahLst/>
            <a:cxnLst>
              <a:cxn ang="0">
                <a:pos x="T0" y="0"/>
              </a:cxn>
              <a:cxn ang="0">
                <a:pos x="T1" y="0"/>
              </a:cxn>
              <a:cxn ang="0">
                <a:pos x="T2" y="0"/>
              </a:cxn>
            </a:cxnLst>
            <a:rect l="0" t="0" r="r" b="b"/>
            <a:pathLst>
              <a:path w="67">
                <a:moveTo>
                  <a:pt x="0" y="0"/>
                </a:moveTo>
                <a:lnTo>
                  <a:pt x="67"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9" name="Line 73"/>
          <p:cNvSpPr>
            <a:spLocks noChangeShapeType="1"/>
          </p:cNvSpPr>
          <p:nvPr>
            <p:custDataLst>
              <p:tags r:id="rId71"/>
            </p:custDataLst>
          </p:nvPr>
        </p:nvSpPr>
        <p:spPr bwMode="auto">
          <a:xfrm>
            <a:off x="8465992" y="4470180"/>
            <a:ext cx="5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0" name="Line 74"/>
          <p:cNvSpPr>
            <a:spLocks noChangeShapeType="1"/>
          </p:cNvSpPr>
          <p:nvPr>
            <p:custDataLst>
              <p:tags r:id="rId72"/>
            </p:custDataLst>
          </p:nvPr>
        </p:nvSpPr>
        <p:spPr bwMode="auto">
          <a:xfrm>
            <a:off x="8465992" y="4470180"/>
            <a:ext cx="59729"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1" name="Freeform 75"/>
          <p:cNvSpPr/>
          <p:nvPr>
            <p:custDataLst>
              <p:tags r:id="rId73"/>
            </p:custDataLst>
          </p:nvPr>
        </p:nvSpPr>
        <p:spPr bwMode="auto">
          <a:xfrm>
            <a:off x="8490539" y="4436634"/>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2" name="Line 76"/>
          <p:cNvSpPr>
            <a:spLocks noChangeShapeType="1"/>
          </p:cNvSpPr>
          <p:nvPr>
            <p:custDataLst>
              <p:tags r:id="rId74"/>
            </p:custDataLst>
          </p:nvPr>
        </p:nvSpPr>
        <p:spPr bwMode="auto">
          <a:xfrm>
            <a:off x="8490539" y="4436634"/>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3" name="Line 77"/>
          <p:cNvSpPr>
            <a:spLocks noChangeShapeType="1"/>
          </p:cNvSpPr>
          <p:nvPr>
            <p:custDataLst>
              <p:tags r:id="rId75"/>
            </p:custDataLst>
          </p:nvPr>
        </p:nvSpPr>
        <p:spPr bwMode="auto">
          <a:xfrm>
            <a:off x="8490539" y="4477544"/>
            <a:ext cx="0" cy="27001"/>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4" name="Freeform 78"/>
          <p:cNvSpPr/>
          <p:nvPr>
            <p:custDataLst>
              <p:tags r:id="rId76"/>
            </p:custDataLst>
          </p:nvPr>
        </p:nvSpPr>
        <p:spPr bwMode="auto">
          <a:xfrm>
            <a:off x="8512630" y="4820372"/>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5" name="Line 79"/>
          <p:cNvSpPr>
            <a:spLocks noChangeShapeType="1"/>
          </p:cNvSpPr>
          <p:nvPr>
            <p:custDataLst>
              <p:tags r:id="rId77"/>
            </p:custDataLst>
          </p:nvPr>
        </p:nvSpPr>
        <p:spPr bwMode="auto">
          <a:xfrm>
            <a:off x="8512630" y="4820372"/>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6" name="Line 80"/>
          <p:cNvSpPr>
            <a:spLocks noChangeShapeType="1"/>
          </p:cNvSpPr>
          <p:nvPr>
            <p:custDataLst>
              <p:tags r:id="rId78"/>
            </p:custDataLst>
          </p:nvPr>
        </p:nvSpPr>
        <p:spPr bwMode="auto">
          <a:xfrm>
            <a:off x="8512630" y="4820372"/>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7" name="Freeform 81"/>
          <p:cNvSpPr/>
          <p:nvPr>
            <p:custDataLst>
              <p:tags r:id="rId79"/>
            </p:custDataLst>
          </p:nvPr>
        </p:nvSpPr>
        <p:spPr bwMode="auto">
          <a:xfrm>
            <a:off x="8537995" y="4786826"/>
            <a:ext cx="0" cy="65456"/>
          </a:xfrm>
          <a:custGeom>
            <a:avLst/>
            <a:gdLst>
              <a:gd name="T0" fmla="*/ 0 h 74"/>
              <a:gd name="T1" fmla="*/ 74 h 74"/>
              <a:gd name="T2" fmla="*/ 0 h 74"/>
            </a:gdLst>
            <a:ahLst/>
            <a:cxnLst>
              <a:cxn ang="0">
                <a:pos x="0" y="T0"/>
              </a:cxn>
              <a:cxn ang="0">
                <a:pos x="0" y="T1"/>
              </a:cxn>
              <a:cxn ang="0">
                <a:pos x="0" y="T2"/>
              </a:cxn>
            </a:cxnLst>
            <a:rect l="0" t="0" r="r" b="b"/>
            <a:pathLst>
              <a:path h="74">
                <a:moveTo>
                  <a:pt x="0" y="0"/>
                </a:moveTo>
                <a:lnTo>
                  <a:pt x="0" y="74"/>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8" name="Line 82"/>
          <p:cNvSpPr>
            <a:spLocks noChangeShapeType="1"/>
          </p:cNvSpPr>
          <p:nvPr>
            <p:custDataLst>
              <p:tags r:id="rId80"/>
            </p:custDataLst>
          </p:nvPr>
        </p:nvSpPr>
        <p:spPr bwMode="auto">
          <a:xfrm>
            <a:off x="8537995" y="4786826"/>
            <a:ext cx="0" cy="65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9" name="Line 83"/>
          <p:cNvSpPr>
            <a:spLocks noChangeShapeType="1"/>
          </p:cNvSpPr>
          <p:nvPr>
            <p:custDataLst>
              <p:tags r:id="rId81"/>
            </p:custDataLst>
          </p:nvPr>
        </p:nvSpPr>
        <p:spPr bwMode="auto">
          <a:xfrm>
            <a:off x="8537995" y="4786826"/>
            <a:ext cx="0" cy="65456"/>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90" name="Freeform 84"/>
          <p:cNvSpPr/>
          <p:nvPr>
            <p:custDataLst>
              <p:tags r:id="rId82"/>
            </p:custDataLst>
          </p:nvPr>
        </p:nvSpPr>
        <p:spPr bwMode="auto">
          <a:xfrm>
            <a:off x="8054435" y="5641032"/>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1" name="Line 85"/>
          <p:cNvSpPr>
            <a:spLocks noChangeShapeType="1"/>
          </p:cNvSpPr>
          <p:nvPr>
            <p:custDataLst>
              <p:tags r:id="rId83"/>
            </p:custDataLst>
          </p:nvPr>
        </p:nvSpPr>
        <p:spPr bwMode="auto">
          <a:xfrm>
            <a:off x="8054435" y="5641032"/>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2" name="Line 86"/>
          <p:cNvSpPr>
            <a:spLocks noChangeShapeType="1"/>
          </p:cNvSpPr>
          <p:nvPr>
            <p:custDataLst>
              <p:tags r:id="rId84"/>
            </p:custDataLst>
          </p:nvPr>
        </p:nvSpPr>
        <p:spPr bwMode="auto">
          <a:xfrm>
            <a:off x="8054435" y="5641032"/>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93" name="Freeform 87"/>
          <p:cNvSpPr/>
          <p:nvPr>
            <p:custDataLst>
              <p:tags r:id="rId85"/>
            </p:custDataLst>
          </p:nvPr>
        </p:nvSpPr>
        <p:spPr bwMode="auto">
          <a:xfrm>
            <a:off x="8080618" y="5608303"/>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4" name="Line 88"/>
          <p:cNvSpPr>
            <a:spLocks noChangeShapeType="1"/>
          </p:cNvSpPr>
          <p:nvPr>
            <p:custDataLst>
              <p:tags r:id="rId86"/>
            </p:custDataLst>
          </p:nvPr>
        </p:nvSpPr>
        <p:spPr bwMode="auto">
          <a:xfrm>
            <a:off x="8080618" y="5608303"/>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5" name="Line 89"/>
          <p:cNvSpPr>
            <a:spLocks noChangeShapeType="1"/>
          </p:cNvSpPr>
          <p:nvPr>
            <p:custDataLst>
              <p:tags r:id="rId87"/>
            </p:custDataLst>
          </p:nvPr>
        </p:nvSpPr>
        <p:spPr bwMode="auto">
          <a:xfrm>
            <a:off x="8080618" y="5608303"/>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109" name="矩形 108"/>
          <p:cNvSpPr/>
          <p:nvPr>
            <p:custDataLst>
              <p:tags r:id="rId88"/>
            </p:custDataLst>
          </p:nvPr>
        </p:nvSpPr>
        <p:spPr>
          <a:xfrm>
            <a:off x="8535540" y="4882556"/>
            <a:ext cx="492559" cy="368300"/>
          </a:xfrm>
          <a:prstGeom prst="rect">
            <a:avLst/>
          </a:prstGeom>
        </p:spPr>
        <p:txBody>
          <a:bodyPr wrap="square">
            <a:spAutoFit/>
          </a:bodyPr>
          <a:p>
            <a:pPr algn="ctr"/>
            <a:r>
              <a:rPr lang="en-US" altLang="zh-CN" b="1" dirty="0">
                <a:solidFill>
                  <a:schemeClr val="lt1"/>
                </a:solidFill>
              </a:rPr>
              <a:t>04</a:t>
            </a:r>
            <a:endParaRPr lang="zh-CN" altLang="en-US" b="1" dirty="0">
              <a:solidFill>
                <a:schemeClr val="lt1"/>
              </a:solidFill>
            </a:endParaRPr>
          </a:p>
        </p:txBody>
      </p:sp>
      <p:sp>
        <p:nvSpPr>
          <p:cNvPr id="125" name="文本框 124"/>
          <p:cNvSpPr txBox="1"/>
          <p:nvPr>
            <p:custDataLst>
              <p:tags r:id="rId89"/>
            </p:custDataLst>
          </p:nvPr>
        </p:nvSpPr>
        <p:spPr>
          <a:xfrm>
            <a:off x="1199515" y="3755069"/>
            <a:ext cx="4982049" cy="1489075"/>
          </a:xfrm>
          <a:prstGeom prst="rect">
            <a:avLst/>
          </a:prstGeom>
          <a:noFill/>
        </p:spPr>
        <p:txBody>
          <a:bodyPr wrap="square" rtlCol="0">
            <a:spAutoFit/>
          </a:bodyPr>
          <a:p>
            <a:pPr>
              <a:lnSpc>
                <a:spcPct val="130000"/>
              </a:lnSpc>
            </a:pPr>
            <a:r>
              <a:rPr lang="zh-CN" altLang="en-US" sz="1400" smtClean="0">
                <a:solidFill>
                  <a:schemeClr val="tx1">
                    <a:lumMod val="65000"/>
                    <a:lumOff val="35000"/>
                  </a:schemeClr>
                </a:solidFill>
              </a:rPr>
              <a:t>用于标注接口，是依赖需求方和依赖提供方之间的桥梁。被Component标注的接口在编译时会生成该接口的实现类（如果@Component标注的接口为CarComponent，则编译期生成的实现类为DaggerCarComponent）,我们通过调用这个实现类的方法完成注入</a:t>
            </a:r>
            <a:endParaRPr lang="zh-CN" altLang="en-US" sz="1400" smtClean="0">
              <a:solidFill>
                <a:schemeClr val="tx1">
                  <a:lumMod val="65000"/>
                  <a:lumOff val="35000"/>
                </a:schemeClr>
              </a:solidFill>
            </a:endParaRPr>
          </a:p>
        </p:txBody>
      </p:sp>
    </p:spTree>
    <p:custDataLst>
      <p:tags r:id="rId9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@Provides 和 @Module</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7" name="组合 6"/>
          <p:cNvGrpSpPr/>
          <p:nvPr>
            <p:custDataLst>
              <p:tags r:id="rId3"/>
            </p:custDataLst>
          </p:nvPr>
        </p:nvGrpSpPr>
        <p:grpSpPr>
          <a:xfrm rot="0">
            <a:off x="782320" y="1374140"/>
            <a:ext cx="6096000" cy="1367155"/>
            <a:chOff x="2806700" y="2387600"/>
            <a:chExt cx="5130925" cy="1150596"/>
          </a:xfrm>
        </p:grpSpPr>
        <p:sp>
          <p:nvSpPr>
            <p:cNvPr id="8" name="矩形 7"/>
            <p:cNvSpPr/>
            <p:nvPr>
              <p:custDataLst>
                <p:tags r:id="rId4"/>
              </p:custDataLst>
            </p:nvPr>
          </p:nvSpPr>
          <p:spPr>
            <a:xfrm>
              <a:off x="3738048" y="2387600"/>
              <a:ext cx="4199577" cy="1150596"/>
            </a:xfrm>
            <a:prstGeom prst="rect">
              <a:avLst/>
            </a:prstGeom>
          </p:spPr>
          <p:txBody>
            <a:bodyPr wrap="square" anchor="ctr" anchorCtr="0">
              <a:normAutofit/>
            </a:bodyPr>
            <a:p>
              <a:r>
                <a:rPr lang="zh-CN" altLang="en-US" sz="2000">
                  <a:solidFill>
                    <a:schemeClr val="accent1">
                      <a:lumMod val="75000"/>
                    </a:schemeClr>
                  </a:solidFill>
                </a:rPr>
                <a:t>Provide 本身的字面意思就是提供，显然在 Dagger2 中它的作用就是提供依赖。 </a:t>
              </a:r>
              <a:endParaRPr lang="en-US" altLang="zh-CN" sz="2000" dirty="0">
                <a:solidFill>
                  <a:schemeClr val="accent1">
                    <a:lumMod val="75000"/>
                  </a:schemeClr>
                </a:solidFill>
                <a:sym typeface="Arial" panose="020B0604020202020204" pitchFamily="34" charset="0"/>
              </a:endParaRPr>
            </a:p>
          </p:txBody>
        </p:sp>
        <p:sp>
          <p:nvSpPr>
            <p:cNvPr id="15" name="KSO_Shape"/>
            <p:cNvSpPr/>
            <p:nvPr>
              <p:custDataLst>
                <p:tags r:id="rId5"/>
              </p:custDataLst>
            </p:nvPr>
          </p:nvSpPr>
          <p:spPr bwMode="auto">
            <a:xfrm>
              <a:off x="2806700" y="2387600"/>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grpSp>
        <p:nvGrpSpPr>
          <p:cNvPr id="10" name="组合 9"/>
          <p:cNvGrpSpPr/>
          <p:nvPr>
            <p:custDataLst>
              <p:tags r:id="rId6"/>
            </p:custDataLst>
          </p:nvPr>
        </p:nvGrpSpPr>
        <p:grpSpPr>
          <a:xfrm rot="0">
            <a:off x="782320" y="3275330"/>
            <a:ext cx="6096000" cy="1367155"/>
            <a:chOff x="2806700" y="3987800"/>
            <a:chExt cx="5130925" cy="1150596"/>
          </a:xfrm>
        </p:grpSpPr>
        <p:sp>
          <p:nvSpPr>
            <p:cNvPr id="12" name="矩形 11"/>
            <p:cNvSpPr/>
            <p:nvPr>
              <p:custDataLst>
                <p:tags r:id="rId7"/>
              </p:custDataLst>
            </p:nvPr>
          </p:nvSpPr>
          <p:spPr>
            <a:xfrm>
              <a:off x="3738048" y="3987800"/>
              <a:ext cx="4199577" cy="1150596"/>
            </a:xfrm>
            <a:prstGeom prst="rect">
              <a:avLst/>
            </a:prstGeom>
          </p:spPr>
          <p:txBody>
            <a:bodyPr wrap="square" anchor="ctr" anchorCtr="0">
              <a:normAutofit/>
            </a:bodyPr>
            <a:p>
              <a:r>
                <a:rPr lang="zh-CN" altLang="en-US" sz="2000">
                  <a:solidFill>
                    <a:schemeClr val="accent1">
                      <a:lumMod val="75000"/>
                    </a:schemeClr>
                  </a:solidFill>
                </a:rPr>
                <a:t>Module 是模块的意思，Dagger2 中规定，用 @Provides 注解的依赖必须存在一个用 @Module 注解的类中</a:t>
              </a:r>
              <a:endParaRPr lang="en-US" altLang="zh-CN" sz="2000" dirty="0">
                <a:solidFill>
                  <a:schemeClr val="accent1">
                    <a:lumMod val="75000"/>
                  </a:schemeClr>
                </a:solidFill>
                <a:sym typeface="Arial" panose="020B0604020202020204" pitchFamily="34" charset="0"/>
              </a:endParaRPr>
            </a:p>
          </p:txBody>
        </p:sp>
        <p:sp>
          <p:nvSpPr>
            <p:cNvPr id="18" name="KSO_Shape"/>
            <p:cNvSpPr/>
            <p:nvPr>
              <p:custDataLst>
                <p:tags r:id="rId8"/>
              </p:custDataLst>
            </p:nvPr>
          </p:nvSpPr>
          <p:spPr bwMode="auto">
            <a:xfrm>
              <a:off x="2806700" y="3987800"/>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@Singleton</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和@Scope</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368776" y="1257704"/>
            <a:ext cx="12188825" cy="50801"/>
          </a:xfrm>
          <a:prstGeom prst="line">
            <a:avLst/>
          </a:prstGeom>
          <a:noFill/>
          <a:ln w="9525" algn="ctr">
            <a:solidFill>
              <a:srgbClr val="00B0F0">
                <a:alpha val="34117"/>
              </a:srgbClr>
            </a:solidFill>
            <a:prstDash val="dash"/>
            <a:round/>
          </a:ln>
        </p:spPr>
      </p:cxnSp>
      <p:grpSp>
        <p:nvGrpSpPr>
          <p:cNvPr id="19" name="组合 18"/>
          <p:cNvGrpSpPr/>
          <p:nvPr>
            <p:custDataLst>
              <p:tags r:id="rId3"/>
            </p:custDataLst>
          </p:nvPr>
        </p:nvGrpSpPr>
        <p:grpSpPr>
          <a:xfrm rot="0">
            <a:off x="845820" y="1308735"/>
            <a:ext cx="2295525" cy="3853180"/>
            <a:chOff x="4135966" y="2396067"/>
            <a:chExt cx="1735667" cy="2913347"/>
          </a:xfrm>
        </p:grpSpPr>
        <p:sp>
          <p:nvSpPr>
            <p:cNvPr id="11" name="任意多边形 10"/>
            <p:cNvSpPr/>
            <p:nvPr>
              <p:custDataLst>
                <p:tags r:id="rId4"/>
              </p:custDataLst>
            </p:nvPr>
          </p:nvSpPr>
          <p:spPr>
            <a:xfrm>
              <a:off x="4850583" y="4893999"/>
              <a:ext cx="306433" cy="415415"/>
            </a:xfrm>
            <a:custGeom>
              <a:avLst/>
              <a:gdLst>
                <a:gd name="connsiteX0" fmla="*/ 153217 w 306433"/>
                <a:gd name="connsiteY0" fmla="*/ 0 h 415415"/>
                <a:gd name="connsiteX1" fmla="*/ 261558 w 306433"/>
                <a:gd name="connsiteY1" fmla="*/ 153858 h 415415"/>
                <a:gd name="connsiteX2" fmla="*/ 261558 w 306433"/>
                <a:gd name="connsiteY2" fmla="*/ 370539 h 415415"/>
                <a:gd name="connsiteX3" fmla="*/ 44876 w 306433"/>
                <a:gd name="connsiteY3" fmla="*/ 370539 h 415415"/>
                <a:gd name="connsiteX4" fmla="*/ 44877 w 306433"/>
                <a:gd name="connsiteY4" fmla="*/ 370539 h 415415"/>
                <a:gd name="connsiteX5" fmla="*/ 44877 w 306433"/>
                <a:gd name="connsiteY5" fmla="*/ 153857 h 415415"/>
                <a:gd name="connsiteX6" fmla="*/ 153217 w 306433"/>
                <a:gd name="connsiteY6" fmla="*/ 0 h 4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433" h="415415">
                  <a:moveTo>
                    <a:pt x="153217" y="0"/>
                  </a:moveTo>
                  <a:cubicBezTo>
                    <a:pt x="181744" y="58873"/>
                    <a:pt x="217858" y="110158"/>
                    <a:pt x="261558" y="153858"/>
                  </a:cubicBezTo>
                  <a:cubicBezTo>
                    <a:pt x="321392" y="213692"/>
                    <a:pt x="321392" y="310705"/>
                    <a:pt x="261558" y="370539"/>
                  </a:cubicBezTo>
                  <a:cubicBezTo>
                    <a:pt x="201723" y="430374"/>
                    <a:pt x="104711" y="430374"/>
                    <a:pt x="44876" y="370539"/>
                  </a:cubicBezTo>
                  <a:lnTo>
                    <a:pt x="44877" y="370539"/>
                  </a:lnTo>
                  <a:cubicBezTo>
                    <a:pt x="-14958" y="310704"/>
                    <a:pt x="-14958" y="213692"/>
                    <a:pt x="44877" y="153857"/>
                  </a:cubicBezTo>
                  <a:cubicBezTo>
                    <a:pt x="88576" y="110158"/>
                    <a:pt x="124689" y="58873"/>
                    <a:pt x="1532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rmAutofit/>
            </a:bodyPr>
            <a:p>
              <a:pPr algn="ctr"/>
              <a:r>
                <a:rPr lang="en-US" altLang="zh-CN" dirty="0">
                  <a:solidFill>
                    <a:schemeClr val="bg1"/>
                  </a:solidFill>
                  <a:sym typeface="Arial" panose="020B0604020202020204" pitchFamily="34" charset="0"/>
                </a:rPr>
                <a:t>A</a:t>
              </a:r>
              <a:endParaRPr lang="zh-CN" altLang="en-US" dirty="0">
                <a:solidFill>
                  <a:schemeClr val="bg1"/>
                </a:solidFill>
                <a:sym typeface="Arial" panose="020B0604020202020204" pitchFamily="34" charset="0"/>
              </a:endParaRPr>
            </a:p>
          </p:txBody>
        </p:sp>
        <p:sp>
          <p:nvSpPr>
            <p:cNvPr id="12" name="任意多边形 11"/>
            <p:cNvSpPr/>
            <p:nvPr>
              <p:custDataLst>
                <p:tags r:id="rId5"/>
              </p:custDataLst>
            </p:nvPr>
          </p:nvSpPr>
          <p:spPr>
            <a:xfrm>
              <a:off x="4135966" y="2396067"/>
              <a:ext cx="1735667" cy="2497667"/>
            </a:xfrm>
            <a:custGeom>
              <a:avLst/>
              <a:gdLst>
                <a:gd name="connsiteX0" fmla="*/ 0 w 1735667"/>
                <a:gd name="connsiteY0" fmla="*/ 0 h 2497667"/>
                <a:gd name="connsiteX1" fmla="*/ 1735667 w 1735667"/>
                <a:gd name="connsiteY1" fmla="*/ 0 h 2497667"/>
                <a:gd name="connsiteX2" fmla="*/ 1735667 w 1735667"/>
                <a:gd name="connsiteY2" fmla="*/ 2497667 h 2497667"/>
                <a:gd name="connsiteX3" fmla="*/ 1687385 w 1735667"/>
                <a:gd name="connsiteY3" fmla="*/ 2497667 h 2497667"/>
                <a:gd name="connsiteX4" fmla="*/ 1689094 w 1735667"/>
                <a:gd name="connsiteY4" fmla="*/ 2489200 h 2497667"/>
                <a:gd name="connsiteX5" fmla="*/ 1629827 w 1735667"/>
                <a:gd name="connsiteY5" fmla="*/ 2429933 h 2497667"/>
                <a:gd name="connsiteX6" fmla="*/ 1570560 w 1735667"/>
                <a:gd name="connsiteY6" fmla="*/ 2489200 h 2497667"/>
                <a:gd name="connsiteX7" fmla="*/ 1572270 w 1735667"/>
                <a:gd name="connsiteY7" fmla="*/ 2497667 h 2497667"/>
                <a:gd name="connsiteX8" fmla="*/ 1518053 w 1735667"/>
                <a:gd name="connsiteY8" fmla="*/ 2497667 h 2497667"/>
                <a:gd name="connsiteX9" fmla="*/ 1519762 w 1735667"/>
                <a:gd name="connsiteY9" fmla="*/ 2489200 h 2497667"/>
                <a:gd name="connsiteX10" fmla="*/ 1460495 w 1735667"/>
                <a:gd name="connsiteY10" fmla="*/ 2429933 h 2497667"/>
                <a:gd name="connsiteX11" fmla="*/ 1401228 w 1735667"/>
                <a:gd name="connsiteY11" fmla="*/ 2489200 h 2497667"/>
                <a:gd name="connsiteX12" fmla="*/ 1402938 w 1735667"/>
                <a:gd name="connsiteY12" fmla="*/ 2497667 h 2497667"/>
                <a:gd name="connsiteX13" fmla="*/ 1348721 w 1735667"/>
                <a:gd name="connsiteY13" fmla="*/ 2497667 h 2497667"/>
                <a:gd name="connsiteX14" fmla="*/ 1350430 w 1735667"/>
                <a:gd name="connsiteY14" fmla="*/ 2489200 h 2497667"/>
                <a:gd name="connsiteX15" fmla="*/ 1291163 w 1735667"/>
                <a:gd name="connsiteY15" fmla="*/ 2429933 h 2497667"/>
                <a:gd name="connsiteX16" fmla="*/ 1231896 w 1735667"/>
                <a:gd name="connsiteY16" fmla="*/ 2489200 h 2497667"/>
                <a:gd name="connsiteX17" fmla="*/ 1233606 w 1735667"/>
                <a:gd name="connsiteY17" fmla="*/ 2497667 h 2497667"/>
                <a:gd name="connsiteX18" fmla="*/ 1179389 w 1735667"/>
                <a:gd name="connsiteY18" fmla="*/ 2497667 h 2497667"/>
                <a:gd name="connsiteX19" fmla="*/ 1181098 w 1735667"/>
                <a:gd name="connsiteY19" fmla="*/ 2489200 h 2497667"/>
                <a:gd name="connsiteX20" fmla="*/ 1121831 w 1735667"/>
                <a:gd name="connsiteY20" fmla="*/ 2429933 h 2497667"/>
                <a:gd name="connsiteX21" fmla="*/ 1062564 w 1735667"/>
                <a:gd name="connsiteY21" fmla="*/ 2489200 h 2497667"/>
                <a:gd name="connsiteX22" fmla="*/ 1064274 w 1735667"/>
                <a:gd name="connsiteY22" fmla="*/ 2497667 h 2497667"/>
                <a:gd name="connsiteX23" fmla="*/ 1010057 w 1735667"/>
                <a:gd name="connsiteY23" fmla="*/ 2497667 h 2497667"/>
                <a:gd name="connsiteX24" fmla="*/ 1011766 w 1735667"/>
                <a:gd name="connsiteY24" fmla="*/ 2489200 h 2497667"/>
                <a:gd name="connsiteX25" fmla="*/ 952499 w 1735667"/>
                <a:gd name="connsiteY25" fmla="*/ 2429933 h 2497667"/>
                <a:gd name="connsiteX26" fmla="*/ 893232 w 1735667"/>
                <a:gd name="connsiteY26" fmla="*/ 2489200 h 2497667"/>
                <a:gd name="connsiteX27" fmla="*/ 894942 w 1735667"/>
                <a:gd name="connsiteY27" fmla="*/ 2497667 h 2497667"/>
                <a:gd name="connsiteX28" fmla="*/ 840725 w 1735667"/>
                <a:gd name="connsiteY28" fmla="*/ 2497667 h 2497667"/>
                <a:gd name="connsiteX29" fmla="*/ 842434 w 1735667"/>
                <a:gd name="connsiteY29" fmla="*/ 2489200 h 2497667"/>
                <a:gd name="connsiteX30" fmla="*/ 783167 w 1735667"/>
                <a:gd name="connsiteY30" fmla="*/ 2429933 h 2497667"/>
                <a:gd name="connsiteX31" fmla="*/ 723900 w 1735667"/>
                <a:gd name="connsiteY31" fmla="*/ 2489200 h 2497667"/>
                <a:gd name="connsiteX32" fmla="*/ 725610 w 1735667"/>
                <a:gd name="connsiteY32" fmla="*/ 2497667 h 2497667"/>
                <a:gd name="connsiteX33" fmla="*/ 671393 w 1735667"/>
                <a:gd name="connsiteY33" fmla="*/ 2497667 h 2497667"/>
                <a:gd name="connsiteX34" fmla="*/ 673102 w 1735667"/>
                <a:gd name="connsiteY34" fmla="*/ 2489200 h 2497667"/>
                <a:gd name="connsiteX35" fmla="*/ 613835 w 1735667"/>
                <a:gd name="connsiteY35" fmla="*/ 2429933 h 2497667"/>
                <a:gd name="connsiteX36" fmla="*/ 554568 w 1735667"/>
                <a:gd name="connsiteY36" fmla="*/ 2489200 h 2497667"/>
                <a:gd name="connsiteX37" fmla="*/ 556278 w 1735667"/>
                <a:gd name="connsiteY37" fmla="*/ 2497667 h 2497667"/>
                <a:gd name="connsiteX38" fmla="*/ 502061 w 1735667"/>
                <a:gd name="connsiteY38" fmla="*/ 2497667 h 2497667"/>
                <a:gd name="connsiteX39" fmla="*/ 503770 w 1735667"/>
                <a:gd name="connsiteY39" fmla="*/ 2489200 h 2497667"/>
                <a:gd name="connsiteX40" fmla="*/ 444503 w 1735667"/>
                <a:gd name="connsiteY40" fmla="*/ 2429933 h 2497667"/>
                <a:gd name="connsiteX41" fmla="*/ 385236 w 1735667"/>
                <a:gd name="connsiteY41" fmla="*/ 2489200 h 2497667"/>
                <a:gd name="connsiteX42" fmla="*/ 386946 w 1735667"/>
                <a:gd name="connsiteY42" fmla="*/ 2497667 h 2497667"/>
                <a:gd name="connsiteX43" fmla="*/ 332729 w 1735667"/>
                <a:gd name="connsiteY43" fmla="*/ 2497667 h 2497667"/>
                <a:gd name="connsiteX44" fmla="*/ 334438 w 1735667"/>
                <a:gd name="connsiteY44" fmla="*/ 2489200 h 2497667"/>
                <a:gd name="connsiteX45" fmla="*/ 275171 w 1735667"/>
                <a:gd name="connsiteY45" fmla="*/ 2429933 h 2497667"/>
                <a:gd name="connsiteX46" fmla="*/ 215904 w 1735667"/>
                <a:gd name="connsiteY46" fmla="*/ 2489200 h 2497667"/>
                <a:gd name="connsiteX47" fmla="*/ 217614 w 1735667"/>
                <a:gd name="connsiteY47" fmla="*/ 2497667 h 2497667"/>
                <a:gd name="connsiteX48" fmla="*/ 163397 w 1735667"/>
                <a:gd name="connsiteY48" fmla="*/ 2497667 h 2497667"/>
                <a:gd name="connsiteX49" fmla="*/ 165106 w 1735667"/>
                <a:gd name="connsiteY49" fmla="*/ 2489200 h 2497667"/>
                <a:gd name="connsiteX50" fmla="*/ 105839 w 1735667"/>
                <a:gd name="connsiteY50" fmla="*/ 2429933 h 2497667"/>
                <a:gd name="connsiteX51" fmla="*/ 46572 w 1735667"/>
                <a:gd name="connsiteY51" fmla="*/ 2489200 h 2497667"/>
                <a:gd name="connsiteX52" fmla="*/ 48282 w 1735667"/>
                <a:gd name="connsiteY52" fmla="*/ 2497667 h 2497667"/>
                <a:gd name="connsiteX53" fmla="*/ 0 w 1735667"/>
                <a:gd name="connsiteY53" fmla="*/ 2497667 h 249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5667" h="2497667">
                  <a:moveTo>
                    <a:pt x="0" y="0"/>
                  </a:moveTo>
                  <a:lnTo>
                    <a:pt x="1735667" y="0"/>
                  </a:lnTo>
                  <a:lnTo>
                    <a:pt x="1735667" y="2497667"/>
                  </a:lnTo>
                  <a:lnTo>
                    <a:pt x="1687385" y="2497667"/>
                  </a:lnTo>
                  <a:lnTo>
                    <a:pt x="1689094" y="2489200"/>
                  </a:lnTo>
                  <a:cubicBezTo>
                    <a:pt x="1689094" y="2456468"/>
                    <a:pt x="1662559" y="2429933"/>
                    <a:pt x="1629827" y="2429933"/>
                  </a:cubicBezTo>
                  <a:cubicBezTo>
                    <a:pt x="1597095" y="2429933"/>
                    <a:pt x="1570560" y="2456468"/>
                    <a:pt x="1570560" y="2489200"/>
                  </a:cubicBezTo>
                  <a:lnTo>
                    <a:pt x="1572270" y="2497667"/>
                  </a:lnTo>
                  <a:lnTo>
                    <a:pt x="1518053" y="2497667"/>
                  </a:lnTo>
                  <a:lnTo>
                    <a:pt x="1519762" y="2489200"/>
                  </a:lnTo>
                  <a:cubicBezTo>
                    <a:pt x="1519762" y="2456468"/>
                    <a:pt x="1493227" y="2429933"/>
                    <a:pt x="1460495" y="2429933"/>
                  </a:cubicBezTo>
                  <a:cubicBezTo>
                    <a:pt x="1427763" y="2429933"/>
                    <a:pt x="1401228" y="2456468"/>
                    <a:pt x="1401228" y="2489200"/>
                  </a:cubicBezTo>
                  <a:lnTo>
                    <a:pt x="1402938" y="2497667"/>
                  </a:lnTo>
                  <a:lnTo>
                    <a:pt x="1348721" y="2497667"/>
                  </a:lnTo>
                  <a:lnTo>
                    <a:pt x="1350430" y="2489200"/>
                  </a:lnTo>
                  <a:cubicBezTo>
                    <a:pt x="1350430" y="2456468"/>
                    <a:pt x="1323895" y="2429933"/>
                    <a:pt x="1291163" y="2429933"/>
                  </a:cubicBezTo>
                  <a:cubicBezTo>
                    <a:pt x="1258431" y="2429933"/>
                    <a:pt x="1231896" y="2456468"/>
                    <a:pt x="1231896" y="2489200"/>
                  </a:cubicBezTo>
                  <a:lnTo>
                    <a:pt x="1233606" y="2497667"/>
                  </a:lnTo>
                  <a:lnTo>
                    <a:pt x="1179389" y="2497667"/>
                  </a:lnTo>
                  <a:lnTo>
                    <a:pt x="1181098" y="2489200"/>
                  </a:lnTo>
                  <a:cubicBezTo>
                    <a:pt x="1181098" y="2456468"/>
                    <a:pt x="1154563" y="2429933"/>
                    <a:pt x="1121831" y="2429933"/>
                  </a:cubicBezTo>
                  <a:cubicBezTo>
                    <a:pt x="1089099" y="2429933"/>
                    <a:pt x="1062564" y="2456468"/>
                    <a:pt x="1062564" y="2489200"/>
                  </a:cubicBezTo>
                  <a:lnTo>
                    <a:pt x="1064274" y="2497667"/>
                  </a:lnTo>
                  <a:lnTo>
                    <a:pt x="1010057" y="2497667"/>
                  </a:lnTo>
                  <a:lnTo>
                    <a:pt x="1011766" y="2489200"/>
                  </a:lnTo>
                  <a:cubicBezTo>
                    <a:pt x="1011766" y="2456468"/>
                    <a:pt x="985231" y="2429933"/>
                    <a:pt x="952499" y="2429933"/>
                  </a:cubicBezTo>
                  <a:cubicBezTo>
                    <a:pt x="919767" y="2429933"/>
                    <a:pt x="893232" y="2456468"/>
                    <a:pt x="893232" y="2489200"/>
                  </a:cubicBezTo>
                  <a:lnTo>
                    <a:pt x="894942" y="2497667"/>
                  </a:lnTo>
                  <a:lnTo>
                    <a:pt x="840725" y="2497667"/>
                  </a:lnTo>
                  <a:lnTo>
                    <a:pt x="842434" y="2489200"/>
                  </a:lnTo>
                  <a:cubicBezTo>
                    <a:pt x="842434" y="2456468"/>
                    <a:pt x="815899" y="2429933"/>
                    <a:pt x="783167" y="2429933"/>
                  </a:cubicBezTo>
                  <a:cubicBezTo>
                    <a:pt x="750435" y="2429933"/>
                    <a:pt x="723900" y="2456468"/>
                    <a:pt x="723900" y="2489200"/>
                  </a:cubicBezTo>
                  <a:lnTo>
                    <a:pt x="725610" y="2497667"/>
                  </a:lnTo>
                  <a:lnTo>
                    <a:pt x="671393" y="2497667"/>
                  </a:lnTo>
                  <a:lnTo>
                    <a:pt x="673102" y="2489200"/>
                  </a:lnTo>
                  <a:cubicBezTo>
                    <a:pt x="673102" y="2456468"/>
                    <a:pt x="646567" y="2429933"/>
                    <a:pt x="613835" y="2429933"/>
                  </a:cubicBezTo>
                  <a:cubicBezTo>
                    <a:pt x="581103" y="2429933"/>
                    <a:pt x="554568" y="2456468"/>
                    <a:pt x="554568" y="2489200"/>
                  </a:cubicBezTo>
                  <a:lnTo>
                    <a:pt x="556278" y="2497667"/>
                  </a:lnTo>
                  <a:lnTo>
                    <a:pt x="502061" y="2497667"/>
                  </a:lnTo>
                  <a:lnTo>
                    <a:pt x="503770" y="2489200"/>
                  </a:lnTo>
                  <a:cubicBezTo>
                    <a:pt x="503770" y="2456468"/>
                    <a:pt x="477235" y="2429933"/>
                    <a:pt x="444503" y="2429933"/>
                  </a:cubicBezTo>
                  <a:cubicBezTo>
                    <a:pt x="411771" y="2429933"/>
                    <a:pt x="385236" y="2456468"/>
                    <a:pt x="385236" y="2489200"/>
                  </a:cubicBezTo>
                  <a:lnTo>
                    <a:pt x="386946" y="2497667"/>
                  </a:lnTo>
                  <a:lnTo>
                    <a:pt x="332729" y="2497667"/>
                  </a:lnTo>
                  <a:lnTo>
                    <a:pt x="334438" y="2489200"/>
                  </a:lnTo>
                  <a:cubicBezTo>
                    <a:pt x="334438" y="2456468"/>
                    <a:pt x="307903" y="2429933"/>
                    <a:pt x="275171" y="2429933"/>
                  </a:cubicBezTo>
                  <a:cubicBezTo>
                    <a:pt x="242439" y="2429933"/>
                    <a:pt x="215904" y="2456468"/>
                    <a:pt x="215904" y="2489200"/>
                  </a:cubicBezTo>
                  <a:lnTo>
                    <a:pt x="217614" y="2497667"/>
                  </a:lnTo>
                  <a:lnTo>
                    <a:pt x="163397" y="2497667"/>
                  </a:lnTo>
                  <a:lnTo>
                    <a:pt x="165106" y="2489200"/>
                  </a:lnTo>
                  <a:cubicBezTo>
                    <a:pt x="165106" y="2456468"/>
                    <a:pt x="138571" y="2429933"/>
                    <a:pt x="105839" y="2429933"/>
                  </a:cubicBezTo>
                  <a:cubicBezTo>
                    <a:pt x="73107" y="2429933"/>
                    <a:pt x="46572" y="2456468"/>
                    <a:pt x="46572" y="2489200"/>
                  </a:cubicBezTo>
                  <a:lnTo>
                    <a:pt x="48282" y="2497667"/>
                  </a:lnTo>
                  <a:lnTo>
                    <a:pt x="0" y="2497667"/>
                  </a:lnTo>
                  <a:close/>
                </a:path>
              </a:pathLst>
            </a:cu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bIns="144000" rtlCol="0" anchor="ctr">
              <a:normAutofit/>
            </a:bodyPr>
            <a:p>
              <a:pPr algn="ctr"/>
              <a:r>
                <a:rPr lang="zh-CN" altLang="en-US" smtClean="0">
                  <a:solidFill>
                    <a:schemeClr val="accent1"/>
                  </a:solidFill>
                </a:rPr>
                <a:t>@Scope同样用于自定义注解，我能可以通过@Scope自定义的注解来限定注解作用域，实现局部的单例</a:t>
              </a:r>
              <a:endParaRPr lang="zh-CN" altLang="en-US" dirty="0">
                <a:solidFill>
                  <a:schemeClr val="accent1"/>
                </a:solidFill>
                <a:sym typeface="Arial" panose="020B0604020202020204" pitchFamily="34" charset="0"/>
              </a:endParaRPr>
            </a:p>
          </p:txBody>
        </p:sp>
        <p:sp>
          <p:nvSpPr>
            <p:cNvPr id="14" name="任意多边形 13"/>
            <p:cNvSpPr/>
            <p:nvPr>
              <p:custDataLst>
                <p:tags r:id="rId6"/>
              </p:custDataLst>
            </p:nvPr>
          </p:nvSpPr>
          <p:spPr>
            <a:xfrm>
              <a:off x="4305299" y="4732867"/>
              <a:ext cx="1397000" cy="160867"/>
            </a:xfrm>
            <a:custGeom>
              <a:avLst/>
              <a:gdLst>
                <a:gd name="connsiteX0" fmla="*/ 0 w 1397000"/>
                <a:gd name="connsiteY0" fmla="*/ 0 h 160867"/>
                <a:gd name="connsiteX1" fmla="*/ 1397000 w 1397000"/>
                <a:gd name="connsiteY1" fmla="*/ 0 h 160867"/>
                <a:gd name="connsiteX2" fmla="*/ 1397000 w 1397000"/>
                <a:gd name="connsiteY2" fmla="*/ 160867 h 160867"/>
                <a:gd name="connsiteX3" fmla="*/ 1348720 w 1397000"/>
                <a:gd name="connsiteY3" fmla="*/ 160867 h 160867"/>
                <a:gd name="connsiteX4" fmla="*/ 1350429 w 1397000"/>
                <a:gd name="connsiteY4" fmla="*/ 152400 h 160867"/>
                <a:gd name="connsiteX5" fmla="*/ 1291162 w 1397000"/>
                <a:gd name="connsiteY5" fmla="*/ 93133 h 160867"/>
                <a:gd name="connsiteX6" fmla="*/ 1231895 w 1397000"/>
                <a:gd name="connsiteY6" fmla="*/ 152400 h 160867"/>
                <a:gd name="connsiteX7" fmla="*/ 1233605 w 1397000"/>
                <a:gd name="connsiteY7" fmla="*/ 160867 h 160867"/>
                <a:gd name="connsiteX8" fmla="*/ 1179388 w 1397000"/>
                <a:gd name="connsiteY8" fmla="*/ 160867 h 160867"/>
                <a:gd name="connsiteX9" fmla="*/ 1181097 w 1397000"/>
                <a:gd name="connsiteY9" fmla="*/ 152400 h 160867"/>
                <a:gd name="connsiteX10" fmla="*/ 1121830 w 1397000"/>
                <a:gd name="connsiteY10" fmla="*/ 93133 h 160867"/>
                <a:gd name="connsiteX11" fmla="*/ 1062563 w 1397000"/>
                <a:gd name="connsiteY11" fmla="*/ 152400 h 160867"/>
                <a:gd name="connsiteX12" fmla="*/ 1064273 w 1397000"/>
                <a:gd name="connsiteY12" fmla="*/ 160867 h 160867"/>
                <a:gd name="connsiteX13" fmla="*/ 1010056 w 1397000"/>
                <a:gd name="connsiteY13" fmla="*/ 160867 h 160867"/>
                <a:gd name="connsiteX14" fmla="*/ 1011765 w 1397000"/>
                <a:gd name="connsiteY14" fmla="*/ 152400 h 160867"/>
                <a:gd name="connsiteX15" fmla="*/ 952498 w 1397000"/>
                <a:gd name="connsiteY15" fmla="*/ 93133 h 160867"/>
                <a:gd name="connsiteX16" fmla="*/ 893231 w 1397000"/>
                <a:gd name="connsiteY16" fmla="*/ 152400 h 160867"/>
                <a:gd name="connsiteX17" fmla="*/ 894941 w 1397000"/>
                <a:gd name="connsiteY17" fmla="*/ 160867 h 160867"/>
                <a:gd name="connsiteX18" fmla="*/ 840724 w 1397000"/>
                <a:gd name="connsiteY18" fmla="*/ 160867 h 160867"/>
                <a:gd name="connsiteX19" fmla="*/ 842433 w 1397000"/>
                <a:gd name="connsiteY19" fmla="*/ 152400 h 160867"/>
                <a:gd name="connsiteX20" fmla="*/ 783166 w 1397000"/>
                <a:gd name="connsiteY20" fmla="*/ 93133 h 160867"/>
                <a:gd name="connsiteX21" fmla="*/ 723899 w 1397000"/>
                <a:gd name="connsiteY21" fmla="*/ 152400 h 160867"/>
                <a:gd name="connsiteX22" fmla="*/ 725609 w 1397000"/>
                <a:gd name="connsiteY22" fmla="*/ 160867 h 160867"/>
                <a:gd name="connsiteX23" fmla="*/ 671392 w 1397000"/>
                <a:gd name="connsiteY23" fmla="*/ 160867 h 160867"/>
                <a:gd name="connsiteX24" fmla="*/ 673101 w 1397000"/>
                <a:gd name="connsiteY24" fmla="*/ 152400 h 160867"/>
                <a:gd name="connsiteX25" fmla="*/ 613834 w 1397000"/>
                <a:gd name="connsiteY25" fmla="*/ 93133 h 160867"/>
                <a:gd name="connsiteX26" fmla="*/ 554567 w 1397000"/>
                <a:gd name="connsiteY26" fmla="*/ 152400 h 160867"/>
                <a:gd name="connsiteX27" fmla="*/ 556277 w 1397000"/>
                <a:gd name="connsiteY27" fmla="*/ 160867 h 160867"/>
                <a:gd name="connsiteX28" fmla="*/ 502060 w 1397000"/>
                <a:gd name="connsiteY28" fmla="*/ 160867 h 160867"/>
                <a:gd name="connsiteX29" fmla="*/ 503769 w 1397000"/>
                <a:gd name="connsiteY29" fmla="*/ 152400 h 160867"/>
                <a:gd name="connsiteX30" fmla="*/ 444502 w 1397000"/>
                <a:gd name="connsiteY30" fmla="*/ 93133 h 160867"/>
                <a:gd name="connsiteX31" fmla="*/ 385235 w 1397000"/>
                <a:gd name="connsiteY31" fmla="*/ 152400 h 160867"/>
                <a:gd name="connsiteX32" fmla="*/ 386945 w 1397000"/>
                <a:gd name="connsiteY32" fmla="*/ 160867 h 160867"/>
                <a:gd name="connsiteX33" fmla="*/ 332728 w 1397000"/>
                <a:gd name="connsiteY33" fmla="*/ 160867 h 160867"/>
                <a:gd name="connsiteX34" fmla="*/ 334437 w 1397000"/>
                <a:gd name="connsiteY34" fmla="*/ 152400 h 160867"/>
                <a:gd name="connsiteX35" fmla="*/ 275170 w 1397000"/>
                <a:gd name="connsiteY35" fmla="*/ 93133 h 160867"/>
                <a:gd name="connsiteX36" fmla="*/ 215903 w 1397000"/>
                <a:gd name="connsiteY36" fmla="*/ 152400 h 160867"/>
                <a:gd name="connsiteX37" fmla="*/ 217613 w 1397000"/>
                <a:gd name="connsiteY37" fmla="*/ 160867 h 160867"/>
                <a:gd name="connsiteX38" fmla="*/ 163396 w 1397000"/>
                <a:gd name="connsiteY38" fmla="*/ 160867 h 160867"/>
                <a:gd name="connsiteX39" fmla="*/ 165105 w 1397000"/>
                <a:gd name="connsiteY39" fmla="*/ 152400 h 160867"/>
                <a:gd name="connsiteX40" fmla="*/ 105838 w 1397000"/>
                <a:gd name="connsiteY40" fmla="*/ 93133 h 160867"/>
                <a:gd name="connsiteX41" fmla="*/ 46571 w 1397000"/>
                <a:gd name="connsiteY41" fmla="*/ 152400 h 160867"/>
                <a:gd name="connsiteX42" fmla="*/ 48281 w 1397000"/>
                <a:gd name="connsiteY42" fmla="*/ 160867 h 160867"/>
                <a:gd name="connsiteX43" fmla="*/ 0 w 1397000"/>
                <a:gd name="connsiteY43" fmla="*/ 160867 h 1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97000" h="160867">
                  <a:moveTo>
                    <a:pt x="0" y="0"/>
                  </a:moveTo>
                  <a:lnTo>
                    <a:pt x="1397000" y="0"/>
                  </a:lnTo>
                  <a:lnTo>
                    <a:pt x="1397000" y="160867"/>
                  </a:lnTo>
                  <a:lnTo>
                    <a:pt x="1348720" y="160867"/>
                  </a:lnTo>
                  <a:lnTo>
                    <a:pt x="1350429" y="152400"/>
                  </a:lnTo>
                  <a:cubicBezTo>
                    <a:pt x="1350429" y="119668"/>
                    <a:pt x="1323894" y="93133"/>
                    <a:pt x="1291162" y="93133"/>
                  </a:cubicBezTo>
                  <a:cubicBezTo>
                    <a:pt x="1258430" y="93133"/>
                    <a:pt x="1231895" y="119668"/>
                    <a:pt x="1231895" y="152400"/>
                  </a:cubicBezTo>
                  <a:lnTo>
                    <a:pt x="1233605" y="160867"/>
                  </a:lnTo>
                  <a:lnTo>
                    <a:pt x="1179388" y="160867"/>
                  </a:lnTo>
                  <a:lnTo>
                    <a:pt x="1181097" y="152400"/>
                  </a:lnTo>
                  <a:cubicBezTo>
                    <a:pt x="1181097" y="119668"/>
                    <a:pt x="1154562" y="93133"/>
                    <a:pt x="1121830" y="93133"/>
                  </a:cubicBezTo>
                  <a:cubicBezTo>
                    <a:pt x="1089098" y="93133"/>
                    <a:pt x="1062563" y="119668"/>
                    <a:pt x="1062563" y="152400"/>
                  </a:cubicBezTo>
                  <a:lnTo>
                    <a:pt x="1064273" y="160867"/>
                  </a:lnTo>
                  <a:lnTo>
                    <a:pt x="1010056" y="160867"/>
                  </a:lnTo>
                  <a:lnTo>
                    <a:pt x="1011765" y="152400"/>
                  </a:lnTo>
                  <a:cubicBezTo>
                    <a:pt x="1011765" y="119668"/>
                    <a:pt x="985230" y="93133"/>
                    <a:pt x="952498" y="93133"/>
                  </a:cubicBezTo>
                  <a:cubicBezTo>
                    <a:pt x="919766" y="93133"/>
                    <a:pt x="893231" y="119668"/>
                    <a:pt x="893231" y="152400"/>
                  </a:cubicBezTo>
                  <a:lnTo>
                    <a:pt x="894941" y="160867"/>
                  </a:lnTo>
                  <a:lnTo>
                    <a:pt x="840724" y="160867"/>
                  </a:lnTo>
                  <a:lnTo>
                    <a:pt x="842433" y="152400"/>
                  </a:lnTo>
                  <a:cubicBezTo>
                    <a:pt x="842433" y="119668"/>
                    <a:pt x="815898" y="93133"/>
                    <a:pt x="783166" y="93133"/>
                  </a:cubicBezTo>
                  <a:cubicBezTo>
                    <a:pt x="750434" y="93133"/>
                    <a:pt x="723899" y="119668"/>
                    <a:pt x="723899" y="152400"/>
                  </a:cubicBezTo>
                  <a:lnTo>
                    <a:pt x="725609" y="160867"/>
                  </a:lnTo>
                  <a:lnTo>
                    <a:pt x="671392" y="160867"/>
                  </a:lnTo>
                  <a:lnTo>
                    <a:pt x="673101" y="152400"/>
                  </a:lnTo>
                  <a:cubicBezTo>
                    <a:pt x="673101" y="119668"/>
                    <a:pt x="646566" y="93133"/>
                    <a:pt x="613834" y="93133"/>
                  </a:cubicBezTo>
                  <a:cubicBezTo>
                    <a:pt x="581102" y="93133"/>
                    <a:pt x="554567" y="119668"/>
                    <a:pt x="554567" y="152400"/>
                  </a:cubicBezTo>
                  <a:lnTo>
                    <a:pt x="556277" y="160867"/>
                  </a:lnTo>
                  <a:lnTo>
                    <a:pt x="502060" y="160867"/>
                  </a:lnTo>
                  <a:lnTo>
                    <a:pt x="503769" y="152400"/>
                  </a:lnTo>
                  <a:cubicBezTo>
                    <a:pt x="503769" y="119668"/>
                    <a:pt x="477234" y="93133"/>
                    <a:pt x="444502" y="93133"/>
                  </a:cubicBezTo>
                  <a:cubicBezTo>
                    <a:pt x="411770" y="93133"/>
                    <a:pt x="385235" y="119668"/>
                    <a:pt x="385235" y="152400"/>
                  </a:cubicBezTo>
                  <a:lnTo>
                    <a:pt x="386945" y="160867"/>
                  </a:lnTo>
                  <a:lnTo>
                    <a:pt x="332728" y="160867"/>
                  </a:lnTo>
                  <a:lnTo>
                    <a:pt x="334437" y="152400"/>
                  </a:lnTo>
                  <a:cubicBezTo>
                    <a:pt x="334437" y="119668"/>
                    <a:pt x="307902" y="93133"/>
                    <a:pt x="275170" y="93133"/>
                  </a:cubicBezTo>
                  <a:cubicBezTo>
                    <a:pt x="242438" y="93133"/>
                    <a:pt x="215903" y="119668"/>
                    <a:pt x="215903" y="152400"/>
                  </a:cubicBezTo>
                  <a:lnTo>
                    <a:pt x="217613" y="160867"/>
                  </a:lnTo>
                  <a:lnTo>
                    <a:pt x="163396" y="160867"/>
                  </a:lnTo>
                  <a:lnTo>
                    <a:pt x="165105" y="152400"/>
                  </a:lnTo>
                  <a:cubicBezTo>
                    <a:pt x="165105" y="119668"/>
                    <a:pt x="138570" y="93133"/>
                    <a:pt x="105838" y="93133"/>
                  </a:cubicBezTo>
                  <a:cubicBezTo>
                    <a:pt x="73106" y="93133"/>
                    <a:pt x="46571" y="119668"/>
                    <a:pt x="46571" y="152400"/>
                  </a:cubicBezTo>
                  <a:lnTo>
                    <a:pt x="48281" y="160867"/>
                  </a:lnTo>
                  <a:lnTo>
                    <a:pt x="0" y="160867"/>
                  </a:lnTo>
                  <a:close/>
                </a:path>
              </a:pathLst>
            </a:cu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7500" lnSpcReduction="20000"/>
            </a:bodyPr>
            <a:p>
              <a:pPr algn="ctr"/>
              <a:endParaRPr lang="zh-CN" altLang="en-US">
                <a:sym typeface="Arial" panose="020B0604020202020204" pitchFamily="34" charset="0"/>
              </a:endParaRPr>
            </a:p>
          </p:txBody>
        </p:sp>
      </p:grpSp>
      <p:grpSp>
        <p:nvGrpSpPr>
          <p:cNvPr id="20" name="组合 19"/>
          <p:cNvGrpSpPr/>
          <p:nvPr>
            <p:custDataLst>
              <p:tags r:id="rId7"/>
            </p:custDataLst>
          </p:nvPr>
        </p:nvGrpSpPr>
        <p:grpSpPr>
          <a:xfrm rot="0">
            <a:off x="4921250" y="1308735"/>
            <a:ext cx="2295525" cy="3853180"/>
            <a:chOff x="4135966" y="2396067"/>
            <a:chExt cx="1735667" cy="2913347"/>
          </a:xfrm>
        </p:grpSpPr>
        <p:sp>
          <p:nvSpPr>
            <p:cNvPr id="21" name="任意多边形 20"/>
            <p:cNvSpPr/>
            <p:nvPr>
              <p:custDataLst>
                <p:tags r:id="rId8"/>
              </p:custDataLst>
            </p:nvPr>
          </p:nvSpPr>
          <p:spPr>
            <a:xfrm>
              <a:off x="4850583" y="4893999"/>
              <a:ext cx="306433" cy="415415"/>
            </a:xfrm>
            <a:custGeom>
              <a:avLst/>
              <a:gdLst>
                <a:gd name="connsiteX0" fmla="*/ 153217 w 306433"/>
                <a:gd name="connsiteY0" fmla="*/ 0 h 415415"/>
                <a:gd name="connsiteX1" fmla="*/ 261558 w 306433"/>
                <a:gd name="connsiteY1" fmla="*/ 153858 h 415415"/>
                <a:gd name="connsiteX2" fmla="*/ 261558 w 306433"/>
                <a:gd name="connsiteY2" fmla="*/ 370539 h 415415"/>
                <a:gd name="connsiteX3" fmla="*/ 44876 w 306433"/>
                <a:gd name="connsiteY3" fmla="*/ 370539 h 415415"/>
                <a:gd name="connsiteX4" fmla="*/ 44877 w 306433"/>
                <a:gd name="connsiteY4" fmla="*/ 370539 h 415415"/>
                <a:gd name="connsiteX5" fmla="*/ 44877 w 306433"/>
                <a:gd name="connsiteY5" fmla="*/ 153857 h 415415"/>
                <a:gd name="connsiteX6" fmla="*/ 153217 w 306433"/>
                <a:gd name="connsiteY6" fmla="*/ 0 h 4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433" h="415415">
                  <a:moveTo>
                    <a:pt x="153217" y="0"/>
                  </a:moveTo>
                  <a:cubicBezTo>
                    <a:pt x="181744" y="58873"/>
                    <a:pt x="217858" y="110158"/>
                    <a:pt x="261558" y="153858"/>
                  </a:cubicBezTo>
                  <a:cubicBezTo>
                    <a:pt x="321392" y="213692"/>
                    <a:pt x="321392" y="310705"/>
                    <a:pt x="261558" y="370539"/>
                  </a:cubicBezTo>
                  <a:cubicBezTo>
                    <a:pt x="201723" y="430374"/>
                    <a:pt x="104711" y="430374"/>
                    <a:pt x="44876" y="370539"/>
                  </a:cubicBezTo>
                  <a:lnTo>
                    <a:pt x="44877" y="370539"/>
                  </a:lnTo>
                  <a:cubicBezTo>
                    <a:pt x="-14958" y="310704"/>
                    <a:pt x="-14958" y="213692"/>
                    <a:pt x="44877" y="153857"/>
                  </a:cubicBezTo>
                  <a:cubicBezTo>
                    <a:pt x="88576" y="110158"/>
                    <a:pt x="124689" y="58873"/>
                    <a:pt x="1532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rmAutofit/>
            </a:bodyPr>
            <a:p>
              <a:pPr algn="ctr"/>
              <a:r>
                <a:rPr lang="en-US" altLang="zh-CN" dirty="0">
                  <a:solidFill>
                    <a:schemeClr val="bg1"/>
                  </a:solidFill>
                  <a:sym typeface="Arial" panose="020B0604020202020204" pitchFamily="34" charset="0"/>
                </a:rPr>
                <a:t>B</a:t>
              </a:r>
              <a:endParaRPr lang="zh-CN" altLang="en-US" dirty="0">
                <a:solidFill>
                  <a:schemeClr val="bg1"/>
                </a:solidFill>
                <a:sym typeface="Arial" panose="020B0604020202020204" pitchFamily="34" charset="0"/>
              </a:endParaRPr>
            </a:p>
          </p:txBody>
        </p:sp>
        <p:sp>
          <p:nvSpPr>
            <p:cNvPr id="22" name="任意多边形 21"/>
            <p:cNvSpPr/>
            <p:nvPr>
              <p:custDataLst>
                <p:tags r:id="rId9"/>
              </p:custDataLst>
            </p:nvPr>
          </p:nvSpPr>
          <p:spPr>
            <a:xfrm>
              <a:off x="4135966" y="2396067"/>
              <a:ext cx="1735667" cy="2497667"/>
            </a:xfrm>
            <a:custGeom>
              <a:avLst/>
              <a:gdLst>
                <a:gd name="connsiteX0" fmla="*/ 0 w 1735667"/>
                <a:gd name="connsiteY0" fmla="*/ 0 h 2497667"/>
                <a:gd name="connsiteX1" fmla="*/ 1735667 w 1735667"/>
                <a:gd name="connsiteY1" fmla="*/ 0 h 2497667"/>
                <a:gd name="connsiteX2" fmla="*/ 1735667 w 1735667"/>
                <a:gd name="connsiteY2" fmla="*/ 2497667 h 2497667"/>
                <a:gd name="connsiteX3" fmla="*/ 1687385 w 1735667"/>
                <a:gd name="connsiteY3" fmla="*/ 2497667 h 2497667"/>
                <a:gd name="connsiteX4" fmla="*/ 1689094 w 1735667"/>
                <a:gd name="connsiteY4" fmla="*/ 2489200 h 2497667"/>
                <a:gd name="connsiteX5" fmla="*/ 1629827 w 1735667"/>
                <a:gd name="connsiteY5" fmla="*/ 2429933 h 2497667"/>
                <a:gd name="connsiteX6" fmla="*/ 1570560 w 1735667"/>
                <a:gd name="connsiteY6" fmla="*/ 2489200 h 2497667"/>
                <a:gd name="connsiteX7" fmla="*/ 1572270 w 1735667"/>
                <a:gd name="connsiteY7" fmla="*/ 2497667 h 2497667"/>
                <a:gd name="connsiteX8" fmla="*/ 1518053 w 1735667"/>
                <a:gd name="connsiteY8" fmla="*/ 2497667 h 2497667"/>
                <a:gd name="connsiteX9" fmla="*/ 1519762 w 1735667"/>
                <a:gd name="connsiteY9" fmla="*/ 2489200 h 2497667"/>
                <a:gd name="connsiteX10" fmla="*/ 1460495 w 1735667"/>
                <a:gd name="connsiteY10" fmla="*/ 2429933 h 2497667"/>
                <a:gd name="connsiteX11" fmla="*/ 1401228 w 1735667"/>
                <a:gd name="connsiteY11" fmla="*/ 2489200 h 2497667"/>
                <a:gd name="connsiteX12" fmla="*/ 1402938 w 1735667"/>
                <a:gd name="connsiteY12" fmla="*/ 2497667 h 2497667"/>
                <a:gd name="connsiteX13" fmla="*/ 1348721 w 1735667"/>
                <a:gd name="connsiteY13" fmla="*/ 2497667 h 2497667"/>
                <a:gd name="connsiteX14" fmla="*/ 1350430 w 1735667"/>
                <a:gd name="connsiteY14" fmla="*/ 2489200 h 2497667"/>
                <a:gd name="connsiteX15" fmla="*/ 1291163 w 1735667"/>
                <a:gd name="connsiteY15" fmla="*/ 2429933 h 2497667"/>
                <a:gd name="connsiteX16" fmla="*/ 1231896 w 1735667"/>
                <a:gd name="connsiteY16" fmla="*/ 2489200 h 2497667"/>
                <a:gd name="connsiteX17" fmla="*/ 1233606 w 1735667"/>
                <a:gd name="connsiteY17" fmla="*/ 2497667 h 2497667"/>
                <a:gd name="connsiteX18" fmla="*/ 1179389 w 1735667"/>
                <a:gd name="connsiteY18" fmla="*/ 2497667 h 2497667"/>
                <a:gd name="connsiteX19" fmla="*/ 1181098 w 1735667"/>
                <a:gd name="connsiteY19" fmla="*/ 2489200 h 2497667"/>
                <a:gd name="connsiteX20" fmla="*/ 1121831 w 1735667"/>
                <a:gd name="connsiteY20" fmla="*/ 2429933 h 2497667"/>
                <a:gd name="connsiteX21" fmla="*/ 1062564 w 1735667"/>
                <a:gd name="connsiteY21" fmla="*/ 2489200 h 2497667"/>
                <a:gd name="connsiteX22" fmla="*/ 1064274 w 1735667"/>
                <a:gd name="connsiteY22" fmla="*/ 2497667 h 2497667"/>
                <a:gd name="connsiteX23" fmla="*/ 1010057 w 1735667"/>
                <a:gd name="connsiteY23" fmla="*/ 2497667 h 2497667"/>
                <a:gd name="connsiteX24" fmla="*/ 1011766 w 1735667"/>
                <a:gd name="connsiteY24" fmla="*/ 2489200 h 2497667"/>
                <a:gd name="connsiteX25" fmla="*/ 952499 w 1735667"/>
                <a:gd name="connsiteY25" fmla="*/ 2429933 h 2497667"/>
                <a:gd name="connsiteX26" fmla="*/ 893232 w 1735667"/>
                <a:gd name="connsiteY26" fmla="*/ 2489200 h 2497667"/>
                <a:gd name="connsiteX27" fmla="*/ 894942 w 1735667"/>
                <a:gd name="connsiteY27" fmla="*/ 2497667 h 2497667"/>
                <a:gd name="connsiteX28" fmla="*/ 840725 w 1735667"/>
                <a:gd name="connsiteY28" fmla="*/ 2497667 h 2497667"/>
                <a:gd name="connsiteX29" fmla="*/ 842434 w 1735667"/>
                <a:gd name="connsiteY29" fmla="*/ 2489200 h 2497667"/>
                <a:gd name="connsiteX30" fmla="*/ 783167 w 1735667"/>
                <a:gd name="connsiteY30" fmla="*/ 2429933 h 2497667"/>
                <a:gd name="connsiteX31" fmla="*/ 723900 w 1735667"/>
                <a:gd name="connsiteY31" fmla="*/ 2489200 h 2497667"/>
                <a:gd name="connsiteX32" fmla="*/ 725610 w 1735667"/>
                <a:gd name="connsiteY32" fmla="*/ 2497667 h 2497667"/>
                <a:gd name="connsiteX33" fmla="*/ 671393 w 1735667"/>
                <a:gd name="connsiteY33" fmla="*/ 2497667 h 2497667"/>
                <a:gd name="connsiteX34" fmla="*/ 673102 w 1735667"/>
                <a:gd name="connsiteY34" fmla="*/ 2489200 h 2497667"/>
                <a:gd name="connsiteX35" fmla="*/ 613835 w 1735667"/>
                <a:gd name="connsiteY35" fmla="*/ 2429933 h 2497667"/>
                <a:gd name="connsiteX36" fmla="*/ 554568 w 1735667"/>
                <a:gd name="connsiteY36" fmla="*/ 2489200 h 2497667"/>
                <a:gd name="connsiteX37" fmla="*/ 556278 w 1735667"/>
                <a:gd name="connsiteY37" fmla="*/ 2497667 h 2497667"/>
                <a:gd name="connsiteX38" fmla="*/ 502061 w 1735667"/>
                <a:gd name="connsiteY38" fmla="*/ 2497667 h 2497667"/>
                <a:gd name="connsiteX39" fmla="*/ 503770 w 1735667"/>
                <a:gd name="connsiteY39" fmla="*/ 2489200 h 2497667"/>
                <a:gd name="connsiteX40" fmla="*/ 444503 w 1735667"/>
                <a:gd name="connsiteY40" fmla="*/ 2429933 h 2497667"/>
                <a:gd name="connsiteX41" fmla="*/ 385236 w 1735667"/>
                <a:gd name="connsiteY41" fmla="*/ 2489200 h 2497667"/>
                <a:gd name="connsiteX42" fmla="*/ 386946 w 1735667"/>
                <a:gd name="connsiteY42" fmla="*/ 2497667 h 2497667"/>
                <a:gd name="connsiteX43" fmla="*/ 332729 w 1735667"/>
                <a:gd name="connsiteY43" fmla="*/ 2497667 h 2497667"/>
                <a:gd name="connsiteX44" fmla="*/ 334438 w 1735667"/>
                <a:gd name="connsiteY44" fmla="*/ 2489200 h 2497667"/>
                <a:gd name="connsiteX45" fmla="*/ 275171 w 1735667"/>
                <a:gd name="connsiteY45" fmla="*/ 2429933 h 2497667"/>
                <a:gd name="connsiteX46" fmla="*/ 215904 w 1735667"/>
                <a:gd name="connsiteY46" fmla="*/ 2489200 h 2497667"/>
                <a:gd name="connsiteX47" fmla="*/ 217614 w 1735667"/>
                <a:gd name="connsiteY47" fmla="*/ 2497667 h 2497667"/>
                <a:gd name="connsiteX48" fmla="*/ 163397 w 1735667"/>
                <a:gd name="connsiteY48" fmla="*/ 2497667 h 2497667"/>
                <a:gd name="connsiteX49" fmla="*/ 165106 w 1735667"/>
                <a:gd name="connsiteY49" fmla="*/ 2489200 h 2497667"/>
                <a:gd name="connsiteX50" fmla="*/ 105839 w 1735667"/>
                <a:gd name="connsiteY50" fmla="*/ 2429933 h 2497667"/>
                <a:gd name="connsiteX51" fmla="*/ 46572 w 1735667"/>
                <a:gd name="connsiteY51" fmla="*/ 2489200 h 2497667"/>
                <a:gd name="connsiteX52" fmla="*/ 48282 w 1735667"/>
                <a:gd name="connsiteY52" fmla="*/ 2497667 h 2497667"/>
                <a:gd name="connsiteX53" fmla="*/ 0 w 1735667"/>
                <a:gd name="connsiteY53" fmla="*/ 2497667 h 249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5667" h="2497667">
                  <a:moveTo>
                    <a:pt x="0" y="0"/>
                  </a:moveTo>
                  <a:lnTo>
                    <a:pt x="1735667" y="0"/>
                  </a:lnTo>
                  <a:lnTo>
                    <a:pt x="1735667" y="2497667"/>
                  </a:lnTo>
                  <a:lnTo>
                    <a:pt x="1687385" y="2497667"/>
                  </a:lnTo>
                  <a:lnTo>
                    <a:pt x="1689094" y="2489200"/>
                  </a:lnTo>
                  <a:cubicBezTo>
                    <a:pt x="1689094" y="2456468"/>
                    <a:pt x="1662559" y="2429933"/>
                    <a:pt x="1629827" y="2429933"/>
                  </a:cubicBezTo>
                  <a:cubicBezTo>
                    <a:pt x="1597095" y="2429933"/>
                    <a:pt x="1570560" y="2456468"/>
                    <a:pt x="1570560" y="2489200"/>
                  </a:cubicBezTo>
                  <a:lnTo>
                    <a:pt x="1572270" y="2497667"/>
                  </a:lnTo>
                  <a:lnTo>
                    <a:pt x="1518053" y="2497667"/>
                  </a:lnTo>
                  <a:lnTo>
                    <a:pt x="1519762" y="2489200"/>
                  </a:lnTo>
                  <a:cubicBezTo>
                    <a:pt x="1519762" y="2456468"/>
                    <a:pt x="1493227" y="2429933"/>
                    <a:pt x="1460495" y="2429933"/>
                  </a:cubicBezTo>
                  <a:cubicBezTo>
                    <a:pt x="1427763" y="2429933"/>
                    <a:pt x="1401228" y="2456468"/>
                    <a:pt x="1401228" y="2489200"/>
                  </a:cubicBezTo>
                  <a:lnTo>
                    <a:pt x="1402938" y="2497667"/>
                  </a:lnTo>
                  <a:lnTo>
                    <a:pt x="1348721" y="2497667"/>
                  </a:lnTo>
                  <a:lnTo>
                    <a:pt x="1350430" y="2489200"/>
                  </a:lnTo>
                  <a:cubicBezTo>
                    <a:pt x="1350430" y="2456468"/>
                    <a:pt x="1323895" y="2429933"/>
                    <a:pt x="1291163" y="2429933"/>
                  </a:cubicBezTo>
                  <a:cubicBezTo>
                    <a:pt x="1258431" y="2429933"/>
                    <a:pt x="1231896" y="2456468"/>
                    <a:pt x="1231896" y="2489200"/>
                  </a:cubicBezTo>
                  <a:lnTo>
                    <a:pt x="1233606" y="2497667"/>
                  </a:lnTo>
                  <a:lnTo>
                    <a:pt x="1179389" y="2497667"/>
                  </a:lnTo>
                  <a:lnTo>
                    <a:pt x="1181098" y="2489200"/>
                  </a:lnTo>
                  <a:cubicBezTo>
                    <a:pt x="1181098" y="2456468"/>
                    <a:pt x="1154563" y="2429933"/>
                    <a:pt x="1121831" y="2429933"/>
                  </a:cubicBezTo>
                  <a:cubicBezTo>
                    <a:pt x="1089099" y="2429933"/>
                    <a:pt x="1062564" y="2456468"/>
                    <a:pt x="1062564" y="2489200"/>
                  </a:cubicBezTo>
                  <a:lnTo>
                    <a:pt x="1064274" y="2497667"/>
                  </a:lnTo>
                  <a:lnTo>
                    <a:pt x="1010057" y="2497667"/>
                  </a:lnTo>
                  <a:lnTo>
                    <a:pt x="1011766" y="2489200"/>
                  </a:lnTo>
                  <a:cubicBezTo>
                    <a:pt x="1011766" y="2456468"/>
                    <a:pt x="985231" y="2429933"/>
                    <a:pt x="952499" y="2429933"/>
                  </a:cubicBezTo>
                  <a:cubicBezTo>
                    <a:pt x="919767" y="2429933"/>
                    <a:pt x="893232" y="2456468"/>
                    <a:pt x="893232" y="2489200"/>
                  </a:cubicBezTo>
                  <a:lnTo>
                    <a:pt x="894942" y="2497667"/>
                  </a:lnTo>
                  <a:lnTo>
                    <a:pt x="840725" y="2497667"/>
                  </a:lnTo>
                  <a:lnTo>
                    <a:pt x="842434" y="2489200"/>
                  </a:lnTo>
                  <a:cubicBezTo>
                    <a:pt x="842434" y="2456468"/>
                    <a:pt x="815899" y="2429933"/>
                    <a:pt x="783167" y="2429933"/>
                  </a:cubicBezTo>
                  <a:cubicBezTo>
                    <a:pt x="750435" y="2429933"/>
                    <a:pt x="723900" y="2456468"/>
                    <a:pt x="723900" y="2489200"/>
                  </a:cubicBezTo>
                  <a:lnTo>
                    <a:pt x="725610" y="2497667"/>
                  </a:lnTo>
                  <a:lnTo>
                    <a:pt x="671393" y="2497667"/>
                  </a:lnTo>
                  <a:lnTo>
                    <a:pt x="673102" y="2489200"/>
                  </a:lnTo>
                  <a:cubicBezTo>
                    <a:pt x="673102" y="2456468"/>
                    <a:pt x="646567" y="2429933"/>
                    <a:pt x="613835" y="2429933"/>
                  </a:cubicBezTo>
                  <a:cubicBezTo>
                    <a:pt x="581103" y="2429933"/>
                    <a:pt x="554568" y="2456468"/>
                    <a:pt x="554568" y="2489200"/>
                  </a:cubicBezTo>
                  <a:lnTo>
                    <a:pt x="556278" y="2497667"/>
                  </a:lnTo>
                  <a:lnTo>
                    <a:pt x="502061" y="2497667"/>
                  </a:lnTo>
                  <a:lnTo>
                    <a:pt x="503770" y="2489200"/>
                  </a:lnTo>
                  <a:cubicBezTo>
                    <a:pt x="503770" y="2456468"/>
                    <a:pt x="477235" y="2429933"/>
                    <a:pt x="444503" y="2429933"/>
                  </a:cubicBezTo>
                  <a:cubicBezTo>
                    <a:pt x="411771" y="2429933"/>
                    <a:pt x="385236" y="2456468"/>
                    <a:pt x="385236" y="2489200"/>
                  </a:cubicBezTo>
                  <a:lnTo>
                    <a:pt x="386946" y="2497667"/>
                  </a:lnTo>
                  <a:lnTo>
                    <a:pt x="332729" y="2497667"/>
                  </a:lnTo>
                  <a:lnTo>
                    <a:pt x="334438" y="2489200"/>
                  </a:lnTo>
                  <a:cubicBezTo>
                    <a:pt x="334438" y="2456468"/>
                    <a:pt x="307903" y="2429933"/>
                    <a:pt x="275171" y="2429933"/>
                  </a:cubicBezTo>
                  <a:cubicBezTo>
                    <a:pt x="242439" y="2429933"/>
                    <a:pt x="215904" y="2456468"/>
                    <a:pt x="215904" y="2489200"/>
                  </a:cubicBezTo>
                  <a:lnTo>
                    <a:pt x="217614" y="2497667"/>
                  </a:lnTo>
                  <a:lnTo>
                    <a:pt x="163397" y="2497667"/>
                  </a:lnTo>
                  <a:lnTo>
                    <a:pt x="165106" y="2489200"/>
                  </a:lnTo>
                  <a:cubicBezTo>
                    <a:pt x="165106" y="2456468"/>
                    <a:pt x="138571" y="2429933"/>
                    <a:pt x="105839" y="2429933"/>
                  </a:cubicBezTo>
                  <a:cubicBezTo>
                    <a:pt x="73107" y="2429933"/>
                    <a:pt x="46572" y="2456468"/>
                    <a:pt x="46572" y="2489200"/>
                  </a:cubicBezTo>
                  <a:lnTo>
                    <a:pt x="48282" y="2497667"/>
                  </a:lnTo>
                  <a:lnTo>
                    <a:pt x="0" y="2497667"/>
                  </a:lnTo>
                  <a:close/>
                </a:path>
              </a:pathLst>
            </a:cu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bIns="144000" rtlCol="0" anchor="ctr">
              <a:normAutofit/>
            </a:bodyPr>
            <a:p>
              <a:pPr algn="ctr"/>
              <a:r>
                <a:rPr lang="zh-CN" altLang="en-US" smtClean="0">
                  <a:solidFill>
                    <a:schemeClr val="accent1"/>
                  </a:solidFill>
                </a:rPr>
                <a:t>@Singleton其实就是一个通过@Scope定义的注解，我们一般通过它来实现全局单例。但实际上它并不能提前全局单例，是否能提供全局单例还要取决于对应的Component是否为一个全局对象</a:t>
              </a:r>
              <a:endParaRPr lang="zh-CN" altLang="en-US" dirty="0">
                <a:solidFill>
                  <a:schemeClr val="accent1"/>
                </a:solidFill>
                <a:sym typeface="Arial" panose="020B0604020202020204" pitchFamily="34" charset="0"/>
              </a:endParaRPr>
            </a:p>
          </p:txBody>
        </p:sp>
        <p:sp>
          <p:nvSpPr>
            <p:cNvPr id="23" name="任意多边形 22"/>
            <p:cNvSpPr/>
            <p:nvPr>
              <p:custDataLst>
                <p:tags r:id="rId10"/>
              </p:custDataLst>
            </p:nvPr>
          </p:nvSpPr>
          <p:spPr>
            <a:xfrm>
              <a:off x="4305299" y="4732867"/>
              <a:ext cx="1397000" cy="160867"/>
            </a:xfrm>
            <a:custGeom>
              <a:avLst/>
              <a:gdLst>
                <a:gd name="connsiteX0" fmla="*/ 0 w 1397000"/>
                <a:gd name="connsiteY0" fmla="*/ 0 h 160867"/>
                <a:gd name="connsiteX1" fmla="*/ 1397000 w 1397000"/>
                <a:gd name="connsiteY1" fmla="*/ 0 h 160867"/>
                <a:gd name="connsiteX2" fmla="*/ 1397000 w 1397000"/>
                <a:gd name="connsiteY2" fmla="*/ 160867 h 160867"/>
                <a:gd name="connsiteX3" fmla="*/ 1348720 w 1397000"/>
                <a:gd name="connsiteY3" fmla="*/ 160867 h 160867"/>
                <a:gd name="connsiteX4" fmla="*/ 1350429 w 1397000"/>
                <a:gd name="connsiteY4" fmla="*/ 152400 h 160867"/>
                <a:gd name="connsiteX5" fmla="*/ 1291162 w 1397000"/>
                <a:gd name="connsiteY5" fmla="*/ 93133 h 160867"/>
                <a:gd name="connsiteX6" fmla="*/ 1231895 w 1397000"/>
                <a:gd name="connsiteY6" fmla="*/ 152400 h 160867"/>
                <a:gd name="connsiteX7" fmla="*/ 1233605 w 1397000"/>
                <a:gd name="connsiteY7" fmla="*/ 160867 h 160867"/>
                <a:gd name="connsiteX8" fmla="*/ 1179388 w 1397000"/>
                <a:gd name="connsiteY8" fmla="*/ 160867 h 160867"/>
                <a:gd name="connsiteX9" fmla="*/ 1181097 w 1397000"/>
                <a:gd name="connsiteY9" fmla="*/ 152400 h 160867"/>
                <a:gd name="connsiteX10" fmla="*/ 1121830 w 1397000"/>
                <a:gd name="connsiteY10" fmla="*/ 93133 h 160867"/>
                <a:gd name="connsiteX11" fmla="*/ 1062563 w 1397000"/>
                <a:gd name="connsiteY11" fmla="*/ 152400 h 160867"/>
                <a:gd name="connsiteX12" fmla="*/ 1064273 w 1397000"/>
                <a:gd name="connsiteY12" fmla="*/ 160867 h 160867"/>
                <a:gd name="connsiteX13" fmla="*/ 1010056 w 1397000"/>
                <a:gd name="connsiteY13" fmla="*/ 160867 h 160867"/>
                <a:gd name="connsiteX14" fmla="*/ 1011765 w 1397000"/>
                <a:gd name="connsiteY14" fmla="*/ 152400 h 160867"/>
                <a:gd name="connsiteX15" fmla="*/ 952498 w 1397000"/>
                <a:gd name="connsiteY15" fmla="*/ 93133 h 160867"/>
                <a:gd name="connsiteX16" fmla="*/ 893231 w 1397000"/>
                <a:gd name="connsiteY16" fmla="*/ 152400 h 160867"/>
                <a:gd name="connsiteX17" fmla="*/ 894941 w 1397000"/>
                <a:gd name="connsiteY17" fmla="*/ 160867 h 160867"/>
                <a:gd name="connsiteX18" fmla="*/ 840724 w 1397000"/>
                <a:gd name="connsiteY18" fmla="*/ 160867 h 160867"/>
                <a:gd name="connsiteX19" fmla="*/ 842433 w 1397000"/>
                <a:gd name="connsiteY19" fmla="*/ 152400 h 160867"/>
                <a:gd name="connsiteX20" fmla="*/ 783166 w 1397000"/>
                <a:gd name="connsiteY20" fmla="*/ 93133 h 160867"/>
                <a:gd name="connsiteX21" fmla="*/ 723899 w 1397000"/>
                <a:gd name="connsiteY21" fmla="*/ 152400 h 160867"/>
                <a:gd name="connsiteX22" fmla="*/ 725609 w 1397000"/>
                <a:gd name="connsiteY22" fmla="*/ 160867 h 160867"/>
                <a:gd name="connsiteX23" fmla="*/ 671392 w 1397000"/>
                <a:gd name="connsiteY23" fmla="*/ 160867 h 160867"/>
                <a:gd name="connsiteX24" fmla="*/ 673101 w 1397000"/>
                <a:gd name="connsiteY24" fmla="*/ 152400 h 160867"/>
                <a:gd name="connsiteX25" fmla="*/ 613834 w 1397000"/>
                <a:gd name="connsiteY25" fmla="*/ 93133 h 160867"/>
                <a:gd name="connsiteX26" fmla="*/ 554567 w 1397000"/>
                <a:gd name="connsiteY26" fmla="*/ 152400 h 160867"/>
                <a:gd name="connsiteX27" fmla="*/ 556277 w 1397000"/>
                <a:gd name="connsiteY27" fmla="*/ 160867 h 160867"/>
                <a:gd name="connsiteX28" fmla="*/ 502060 w 1397000"/>
                <a:gd name="connsiteY28" fmla="*/ 160867 h 160867"/>
                <a:gd name="connsiteX29" fmla="*/ 503769 w 1397000"/>
                <a:gd name="connsiteY29" fmla="*/ 152400 h 160867"/>
                <a:gd name="connsiteX30" fmla="*/ 444502 w 1397000"/>
                <a:gd name="connsiteY30" fmla="*/ 93133 h 160867"/>
                <a:gd name="connsiteX31" fmla="*/ 385235 w 1397000"/>
                <a:gd name="connsiteY31" fmla="*/ 152400 h 160867"/>
                <a:gd name="connsiteX32" fmla="*/ 386945 w 1397000"/>
                <a:gd name="connsiteY32" fmla="*/ 160867 h 160867"/>
                <a:gd name="connsiteX33" fmla="*/ 332728 w 1397000"/>
                <a:gd name="connsiteY33" fmla="*/ 160867 h 160867"/>
                <a:gd name="connsiteX34" fmla="*/ 334437 w 1397000"/>
                <a:gd name="connsiteY34" fmla="*/ 152400 h 160867"/>
                <a:gd name="connsiteX35" fmla="*/ 275170 w 1397000"/>
                <a:gd name="connsiteY35" fmla="*/ 93133 h 160867"/>
                <a:gd name="connsiteX36" fmla="*/ 215903 w 1397000"/>
                <a:gd name="connsiteY36" fmla="*/ 152400 h 160867"/>
                <a:gd name="connsiteX37" fmla="*/ 217613 w 1397000"/>
                <a:gd name="connsiteY37" fmla="*/ 160867 h 160867"/>
                <a:gd name="connsiteX38" fmla="*/ 163396 w 1397000"/>
                <a:gd name="connsiteY38" fmla="*/ 160867 h 160867"/>
                <a:gd name="connsiteX39" fmla="*/ 165105 w 1397000"/>
                <a:gd name="connsiteY39" fmla="*/ 152400 h 160867"/>
                <a:gd name="connsiteX40" fmla="*/ 105838 w 1397000"/>
                <a:gd name="connsiteY40" fmla="*/ 93133 h 160867"/>
                <a:gd name="connsiteX41" fmla="*/ 46571 w 1397000"/>
                <a:gd name="connsiteY41" fmla="*/ 152400 h 160867"/>
                <a:gd name="connsiteX42" fmla="*/ 48281 w 1397000"/>
                <a:gd name="connsiteY42" fmla="*/ 160867 h 160867"/>
                <a:gd name="connsiteX43" fmla="*/ 0 w 1397000"/>
                <a:gd name="connsiteY43" fmla="*/ 160867 h 1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97000" h="160867">
                  <a:moveTo>
                    <a:pt x="0" y="0"/>
                  </a:moveTo>
                  <a:lnTo>
                    <a:pt x="1397000" y="0"/>
                  </a:lnTo>
                  <a:lnTo>
                    <a:pt x="1397000" y="160867"/>
                  </a:lnTo>
                  <a:lnTo>
                    <a:pt x="1348720" y="160867"/>
                  </a:lnTo>
                  <a:lnTo>
                    <a:pt x="1350429" y="152400"/>
                  </a:lnTo>
                  <a:cubicBezTo>
                    <a:pt x="1350429" y="119668"/>
                    <a:pt x="1323894" y="93133"/>
                    <a:pt x="1291162" y="93133"/>
                  </a:cubicBezTo>
                  <a:cubicBezTo>
                    <a:pt x="1258430" y="93133"/>
                    <a:pt x="1231895" y="119668"/>
                    <a:pt x="1231895" y="152400"/>
                  </a:cubicBezTo>
                  <a:lnTo>
                    <a:pt x="1233605" y="160867"/>
                  </a:lnTo>
                  <a:lnTo>
                    <a:pt x="1179388" y="160867"/>
                  </a:lnTo>
                  <a:lnTo>
                    <a:pt x="1181097" y="152400"/>
                  </a:lnTo>
                  <a:cubicBezTo>
                    <a:pt x="1181097" y="119668"/>
                    <a:pt x="1154562" y="93133"/>
                    <a:pt x="1121830" y="93133"/>
                  </a:cubicBezTo>
                  <a:cubicBezTo>
                    <a:pt x="1089098" y="93133"/>
                    <a:pt x="1062563" y="119668"/>
                    <a:pt x="1062563" y="152400"/>
                  </a:cubicBezTo>
                  <a:lnTo>
                    <a:pt x="1064273" y="160867"/>
                  </a:lnTo>
                  <a:lnTo>
                    <a:pt x="1010056" y="160867"/>
                  </a:lnTo>
                  <a:lnTo>
                    <a:pt x="1011765" y="152400"/>
                  </a:lnTo>
                  <a:cubicBezTo>
                    <a:pt x="1011765" y="119668"/>
                    <a:pt x="985230" y="93133"/>
                    <a:pt x="952498" y="93133"/>
                  </a:cubicBezTo>
                  <a:cubicBezTo>
                    <a:pt x="919766" y="93133"/>
                    <a:pt x="893231" y="119668"/>
                    <a:pt x="893231" y="152400"/>
                  </a:cubicBezTo>
                  <a:lnTo>
                    <a:pt x="894941" y="160867"/>
                  </a:lnTo>
                  <a:lnTo>
                    <a:pt x="840724" y="160867"/>
                  </a:lnTo>
                  <a:lnTo>
                    <a:pt x="842433" y="152400"/>
                  </a:lnTo>
                  <a:cubicBezTo>
                    <a:pt x="842433" y="119668"/>
                    <a:pt x="815898" y="93133"/>
                    <a:pt x="783166" y="93133"/>
                  </a:cubicBezTo>
                  <a:cubicBezTo>
                    <a:pt x="750434" y="93133"/>
                    <a:pt x="723899" y="119668"/>
                    <a:pt x="723899" y="152400"/>
                  </a:cubicBezTo>
                  <a:lnTo>
                    <a:pt x="725609" y="160867"/>
                  </a:lnTo>
                  <a:lnTo>
                    <a:pt x="671392" y="160867"/>
                  </a:lnTo>
                  <a:lnTo>
                    <a:pt x="673101" y="152400"/>
                  </a:lnTo>
                  <a:cubicBezTo>
                    <a:pt x="673101" y="119668"/>
                    <a:pt x="646566" y="93133"/>
                    <a:pt x="613834" y="93133"/>
                  </a:cubicBezTo>
                  <a:cubicBezTo>
                    <a:pt x="581102" y="93133"/>
                    <a:pt x="554567" y="119668"/>
                    <a:pt x="554567" y="152400"/>
                  </a:cubicBezTo>
                  <a:lnTo>
                    <a:pt x="556277" y="160867"/>
                  </a:lnTo>
                  <a:lnTo>
                    <a:pt x="502060" y="160867"/>
                  </a:lnTo>
                  <a:lnTo>
                    <a:pt x="503769" y="152400"/>
                  </a:lnTo>
                  <a:cubicBezTo>
                    <a:pt x="503769" y="119668"/>
                    <a:pt x="477234" y="93133"/>
                    <a:pt x="444502" y="93133"/>
                  </a:cubicBezTo>
                  <a:cubicBezTo>
                    <a:pt x="411770" y="93133"/>
                    <a:pt x="385235" y="119668"/>
                    <a:pt x="385235" y="152400"/>
                  </a:cubicBezTo>
                  <a:lnTo>
                    <a:pt x="386945" y="160867"/>
                  </a:lnTo>
                  <a:lnTo>
                    <a:pt x="332728" y="160867"/>
                  </a:lnTo>
                  <a:lnTo>
                    <a:pt x="334437" y="152400"/>
                  </a:lnTo>
                  <a:cubicBezTo>
                    <a:pt x="334437" y="119668"/>
                    <a:pt x="307902" y="93133"/>
                    <a:pt x="275170" y="93133"/>
                  </a:cubicBezTo>
                  <a:cubicBezTo>
                    <a:pt x="242438" y="93133"/>
                    <a:pt x="215903" y="119668"/>
                    <a:pt x="215903" y="152400"/>
                  </a:cubicBezTo>
                  <a:lnTo>
                    <a:pt x="217613" y="160867"/>
                  </a:lnTo>
                  <a:lnTo>
                    <a:pt x="163396" y="160867"/>
                  </a:lnTo>
                  <a:lnTo>
                    <a:pt x="165105" y="152400"/>
                  </a:lnTo>
                  <a:cubicBezTo>
                    <a:pt x="165105" y="119668"/>
                    <a:pt x="138570" y="93133"/>
                    <a:pt x="105838" y="93133"/>
                  </a:cubicBezTo>
                  <a:cubicBezTo>
                    <a:pt x="73106" y="93133"/>
                    <a:pt x="46571" y="119668"/>
                    <a:pt x="46571" y="152400"/>
                  </a:cubicBezTo>
                  <a:lnTo>
                    <a:pt x="48281" y="160867"/>
                  </a:lnTo>
                  <a:lnTo>
                    <a:pt x="0" y="160867"/>
                  </a:lnTo>
                  <a:close/>
                </a:path>
              </a:pathLst>
            </a:cu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7500" lnSpcReduction="20000"/>
            </a:bodyPr>
            <a:p>
              <a:pPr algn="ctr"/>
              <a:endParaRPr lang="zh-CN" altLang="en-US">
                <a:sym typeface="Arial" panose="020B0604020202020204" pitchFamily="34" charset="0"/>
              </a:endParaRPr>
            </a:p>
          </p:txBody>
        </p:sp>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@Qualifiers 和 @Name</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368776" y="1257704"/>
            <a:ext cx="12188825" cy="50801"/>
          </a:xfrm>
          <a:prstGeom prst="line">
            <a:avLst/>
          </a:prstGeom>
          <a:noFill/>
          <a:ln w="9525" algn="ctr">
            <a:solidFill>
              <a:srgbClr val="00B0F0">
                <a:alpha val="34117"/>
              </a:srgbClr>
            </a:solidFill>
            <a:prstDash val="dash"/>
            <a:round/>
          </a:ln>
        </p:spPr>
      </p:cxnSp>
      <p:grpSp>
        <p:nvGrpSpPr>
          <p:cNvPr id="4" name="组合 3"/>
          <p:cNvGrpSpPr/>
          <p:nvPr>
            <p:custDataLst>
              <p:tags r:id="rId3"/>
            </p:custDataLst>
          </p:nvPr>
        </p:nvGrpSpPr>
        <p:grpSpPr>
          <a:xfrm rot="0">
            <a:off x="815975" y="1833880"/>
            <a:ext cx="8248015" cy="1179195"/>
            <a:chOff x="2382662" y="1988000"/>
            <a:chExt cx="5684596" cy="812530"/>
          </a:xfrm>
        </p:grpSpPr>
        <p:sp>
          <p:nvSpPr>
            <p:cNvPr id="5" name="TextBox 20"/>
            <p:cNvSpPr txBox="1"/>
            <p:nvPr>
              <p:custDataLst>
                <p:tags r:id="rId4"/>
              </p:custDataLst>
            </p:nvPr>
          </p:nvSpPr>
          <p:spPr>
            <a:xfrm>
              <a:off x="2990929" y="1988000"/>
              <a:ext cx="5076329" cy="812530"/>
            </a:xfrm>
            <a:prstGeom prst="rect">
              <a:avLst/>
            </a:prstGeom>
            <a:noFill/>
            <a:effectLst/>
          </p:spPr>
          <p:txBody>
            <a:bodyPr wrap="square" rtlCol="0">
              <a:normAutofit/>
            </a:bodyPr>
            <a:p>
              <a:pPr>
                <a:lnSpc>
                  <a:spcPct val="130000"/>
                </a:lnSpc>
              </a:pPr>
              <a:r>
                <a:rPr lang="zh-CN" altLang="en-US" sz="2000">
                  <a:solidFill>
                    <a:schemeClr val="accent1"/>
                  </a:solidFill>
                </a:rPr>
                <a:t>@Qulifier用于自定义注解，也就是说@Qulifier就如同Java提供的几种基本元注解一样用来标记注解类</a:t>
              </a:r>
              <a:endParaRPr lang="da-DK" altLang="zh-CN" sz="2000">
                <a:solidFill>
                  <a:schemeClr val="accent1"/>
                </a:solidFill>
                <a:sym typeface="Arial" panose="020B0604020202020204" pitchFamily="34" charset="0"/>
              </a:endParaRPr>
            </a:p>
          </p:txBody>
        </p:sp>
        <p:sp>
          <p:nvSpPr>
            <p:cNvPr id="6" name="矩形 8"/>
            <p:cNvSpPr/>
            <p:nvPr>
              <p:custDataLst>
                <p:tags r:id="rId5"/>
              </p:custDataLst>
            </p:nvPr>
          </p:nvSpPr>
          <p:spPr>
            <a:xfrm>
              <a:off x="2382662" y="2152998"/>
              <a:ext cx="399582" cy="325180"/>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400" b="1" dirty="0">
                  <a:solidFill>
                    <a:schemeClr val="accent1"/>
                  </a:solidFill>
                  <a:sym typeface="Arial" panose="020B0604020202020204" pitchFamily="34" charset="0"/>
                </a:rPr>
                <a:t>01</a:t>
              </a:r>
              <a:endParaRPr lang="zh-CN" altLang="en-US" sz="2400" b="1" dirty="0">
                <a:solidFill>
                  <a:schemeClr val="accent1"/>
                </a:solidFill>
                <a:sym typeface="Arial" panose="020B0604020202020204" pitchFamily="34" charset="0"/>
              </a:endParaRPr>
            </a:p>
          </p:txBody>
        </p:sp>
      </p:grpSp>
      <p:grpSp>
        <p:nvGrpSpPr>
          <p:cNvPr id="7" name="组合 6"/>
          <p:cNvGrpSpPr/>
          <p:nvPr>
            <p:custDataLst>
              <p:tags r:id="rId6"/>
            </p:custDataLst>
          </p:nvPr>
        </p:nvGrpSpPr>
        <p:grpSpPr>
          <a:xfrm rot="0">
            <a:off x="815975" y="3567430"/>
            <a:ext cx="8248015" cy="1179195"/>
            <a:chOff x="2382662" y="4103124"/>
            <a:chExt cx="5684595" cy="812530"/>
          </a:xfrm>
        </p:grpSpPr>
        <p:sp>
          <p:nvSpPr>
            <p:cNvPr id="8" name="TextBox 20"/>
            <p:cNvSpPr txBox="1"/>
            <p:nvPr>
              <p:custDataLst>
                <p:tags r:id="rId7"/>
              </p:custDataLst>
            </p:nvPr>
          </p:nvSpPr>
          <p:spPr>
            <a:xfrm>
              <a:off x="2990928" y="4103124"/>
              <a:ext cx="5076329" cy="812530"/>
            </a:xfrm>
            <a:prstGeom prst="rect">
              <a:avLst/>
            </a:prstGeom>
            <a:noFill/>
            <a:effectLst/>
          </p:spPr>
          <p:txBody>
            <a:bodyPr wrap="square" rtlCol="0">
              <a:normAutofit/>
            </a:bodyPr>
            <a:p>
              <a:pPr>
                <a:lnSpc>
                  <a:spcPct val="130000"/>
                </a:lnSpc>
              </a:pPr>
              <a:r>
                <a:rPr lang="en-US" altLang="zh-CN" sz="2000">
                  <a:solidFill>
                    <a:schemeClr val="accent2"/>
                  </a:solidFill>
                </a:rPr>
                <a:t>@Name 就是一个@Qulifier修饰的注解</a:t>
              </a:r>
              <a:endParaRPr lang="da-DK" altLang="zh-CN" sz="2000">
                <a:solidFill>
                  <a:schemeClr val="accent2"/>
                </a:solidFill>
                <a:sym typeface="Arial" panose="020B0604020202020204" pitchFamily="34" charset="0"/>
              </a:endParaRPr>
            </a:p>
          </p:txBody>
        </p:sp>
        <p:sp>
          <p:nvSpPr>
            <p:cNvPr id="9" name="矩形 8"/>
            <p:cNvSpPr/>
            <p:nvPr>
              <p:custDataLst>
                <p:tags r:id="rId8"/>
              </p:custDataLst>
            </p:nvPr>
          </p:nvSpPr>
          <p:spPr>
            <a:xfrm>
              <a:off x="2382662" y="4296131"/>
              <a:ext cx="402646" cy="327368"/>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400" b="1" dirty="0">
                  <a:solidFill>
                    <a:schemeClr val="accent2"/>
                  </a:solidFill>
                  <a:sym typeface="Arial" panose="020B0604020202020204" pitchFamily="34" charset="0"/>
                </a:rPr>
                <a:t>02</a:t>
              </a:r>
              <a:endParaRPr lang="zh-CN" altLang="en-US" sz="2400" b="1" dirty="0">
                <a:solidFill>
                  <a:schemeClr val="accent2"/>
                </a:solidFill>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a:t>
            </a:r>
            <a:r>
              <a:rPr lang="zh-CN" altLang="en-US" sz="2660" smtClean="0">
                <a:solidFill>
                  <a:srgbClr val="1D69A3"/>
                </a:solidFill>
                <a:latin typeface="微软雅黑" panose="020B0503020204020204" pitchFamily="34" charset="-122"/>
                <a:ea typeface="微软雅黑" panose="020B0503020204020204" pitchFamily="34" charset="-122"/>
                <a:sym typeface="+mn-ea"/>
              </a:rPr>
              <a:t>那么大</a:t>
            </a:r>
            <a:r>
              <a:rPr lang="en-US" altLang="zh-CN" sz="2660" smtClean="0">
                <a:solidFill>
                  <a:srgbClr val="1D69A3"/>
                </a:solidFill>
                <a:latin typeface="微软雅黑" panose="020B0503020204020204" pitchFamily="34" charset="-122"/>
                <a:ea typeface="微软雅黑" panose="020B0503020204020204" pitchFamily="34" charset="-122"/>
                <a:sym typeface="+mn-ea"/>
              </a:rPr>
              <a:t>)</a:t>
            </a:r>
            <a:r>
              <a:rPr lang="zh-CN" altLang="en-US" sz="2660" smtClean="0">
                <a:solidFill>
                  <a:srgbClr val="1D69A3"/>
                </a:solidFill>
                <a:latin typeface="微软雅黑" panose="020B0503020204020204" pitchFamily="34" charset="-122"/>
                <a:ea typeface="微软雅黑" panose="020B0503020204020204" pitchFamily="34" charset="-122"/>
                <a:sym typeface="+mn-ea"/>
              </a:rPr>
              <a:t>的表达式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64516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Lambda是一个匿名函数，即没有函数名的函数（简化了匿名委托的使用，让你让代码更加简洁）</a:t>
            </a:r>
            <a:endParaRPr lang="zh-CN" altLang="en-US">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554990" y="3582670"/>
            <a:ext cx="4297680" cy="368300"/>
          </a:xfrm>
          <a:prstGeom prst="rect">
            <a:avLst/>
          </a:prstGeom>
          <a:noFill/>
        </p:spPr>
        <p:txBody>
          <a:bodyPr wrap="non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匿名委托又是上面玩意？通过代码来说明</a:t>
            </a:r>
            <a:endParaRPr lang="zh-CN" altLang="en-US">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2124346685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 </a:t>
            </a:r>
            <a:r>
              <a:rPr lang="zh-CN" altLang="en-US" sz="2660" smtClean="0">
                <a:solidFill>
                  <a:srgbClr val="1D69A3"/>
                </a:solidFill>
                <a:latin typeface="微软雅黑" panose="020B0503020204020204" pitchFamily="34" charset="-122"/>
                <a:ea typeface="微软雅黑" panose="020B0503020204020204" pitchFamily="34" charset="-122"/>
                <a:sym typeface="+mn-ea"/>
              </a:rPr>
              <a:t>语法</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1198880"/>
          </a:xfrm>
          <a:prstGeom prst="rect">
            <a:avLst/>
          </a:prstGeom>
          <a:noFill/>
        </p:spPr>
        <p:txBody>
          <a:bodyPr wrap="square" rtlCol="0" anchor="t">
            <a:spAutoFit/>
            <a:scene3d>
              <a:camera prst="orthographicFront"/>
              <a:lightRig rig="threePt" dir="t"/>
            </a:scene3d>
          </a:bodyPr>
          <a:p>
            <a:pPr indent="0">
              <a:buFont typeface="Wingdings" panose="05000000000000000000" charset="0"/>
              <a:buNone/>
            </a:pPr>
            <a:r>
              <a:rPr lang="zh-CN" altLang="en-US">
                <a:solidFill>
                  <a:schemeClr val="accent1"/>
                </a:solidFill>
                <a:effectLst>
                  <a:outerShdw blurRad="38100" dist="25400" dir="5400000" algn="ctr" rotWithShape="0">
                    <a:srgbClr val="6E747A">
                      <a:alpha val="43000"/>
                    </a:srgbClr>
                  </a:outerShdw>
                </a:effectLst>
              </a:rPr>
              <a:t>Lambda 表达式在Java 语言中引入了一个新的语法元素和操作符。这个操作符为 “-&gt;”</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左侧：指定了 Lambda 表达式需要的所有参数</a:t>
            </a: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右侧：指定了 Lambda 体，即 Lambda 表达式要执行的功能</a:t>
            </a:r>
            <a:endParaRPr lang="zh-CN" altLang="en-US">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3"/>
          <a:stretch>
            <a:fillRect/>
          </a:stretch>
        </p:blipFill>
        <p:spPr>
          <a:xfrm>
            <a:off x="643255" y="3119120"/>
            <a:ext cx="4998720" cy="3057525"/>
          </a:xfrm>
          <a:prstGeom prst="rect">
            <a:avLst/>
          </a:prstGeom>
        </p:spPr>
      </p:pic>
      <p:pic>
        <p:nvPicPr>
          <p:cNvPr id="4" name="图片 3"/>
          <p:cNvPicPr>
            <a:picLocks noChangeAspect="1"/>
          </p:cNvPicPr>
          <p:nvPr/>
        </p:nvPicPr>
        <p:blipFill>
          <a:blip r:embed="rId4"/>
          <a:stretch>
            <a:fillRect/>
          </a:stretch>
        </p:blipFill>
        <p:spPr>
          <a:xfrm>
            <a:off x="5641975" y="3119120"/>
            <a:ext cx="8216900" cy="299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 </a:t>
            </a:r>
            <a:r>
              <a:rPr lang="zh-CN" altLang="en-US" sz="2660" smtClean="0">
                <a:solidFill>
                  <a:srgbClr val="1D69A3"/>
                </a:solidFill>
                <a:latin typeface="微软雅黑" panose="020B0503020204020204" pitchFamily="34" charset="-122"/>
                <a:ea typeface="微软雅黑" panose="020B0503020204020204" pitchFamily="34" charset="-122"/>
                <a:sym typeface="+mn-ea"/>
              </a:rPr>
              <a:t>表达式语法格式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341503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语法格式一：无参数，无返回值</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语法格式二：有一个参数，并且无返回值</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语法格式三：若只有一个参数，小括号可以省略不写</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语法格式四：有两个以上的参数，有返回值，并且 Lambda 体中有多条语句</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语法格式五：若 Lambda 体中只有一条语句， return 和 大括号都可以省略不写</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语法格式六：Lambda 表达式的参数列表的数据类型可以省略不写，因为JVM编译器通过上下文推断出，数据类型，即“类型推断”</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函数式接口</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119888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Lambda 表达式需要“函数式接口”的支持</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函数式接口：接口中只有一个抽象方法的接口，称为函数式接口。 可以使用注解 @FunctionalInterface 修饰可以检查是否是函数式接口</a:t>
            </a:r>
            <a:endParaRPr lang="zh-CN" altLang="en-US">
              <a:solidFill>
                <a:schemeClr val="accent1"/>
              </a:solidFill>
              <a:effectLst>
                <a:outerShdw blurRad="38100" dist="25400" dir="5400000" algn="ctr" rotWithShape="0">
                  <a:srgbClr val="6E747A">
                    <a:alpha val="43000"/>
                  </a:srgbClr>
                </a:outerShdw>
              </a:effectLst>
            </a:endParaRPr>
          </a:p>
        </p:txBody>
      </p:sp>
      <p:sp>
        <p:nvSpPr>
          <p:cNvPr id="100" name="文本框 99"/>
          <p:cNvSpPr txBox="1"/>
          <p:nvPr/>
        </p:nvSpPr>
        <p:spPr>
          <a:xfrm>
            <a:off x="438150" y="3302635"/>
            <a:ext cx="5080000" cy="1568450"/>
          </a:xfrm>
          <a:prstGeom prst="rect">
            <a:avLst/>
          </a:prstGeom>
          <a:noFill/>
          <a:ln w="9525">
            <a:noFill/>
          </a:ln>
        </p:spPr>
        <p:txBody>
          <a:bodyPr>
            <a:spAutoFit/>
          </a:bodyPr>
          <a:p>
            <a:pPr indent="0"/>
            <a:r>
              <a:rPr lang="zh-CN" sz="2400" b="1">
                <a:solidFill>
                  <a:schemeClr val="accent1"/>
                </a:solidFill>
                <a:effectLst/>
                <a:ea typeface="宋体" panose="02010600030101010101" pitchFamily="2" charset="-122"/>
              </a:rPr>
              <a:t>内置函数式接口：</a:t>
            </a:r>
            <a:r>
              <a:rPr lang="en-US" altLang="zh-CN" sz="2400" b="1">
                <a:solidFill>
                  <a:schemeClr val="accent1"/>
                </a:solidFill>
                <a:effectLst/>
                <a:ea typeface="宋体" panose="02010600030101010101" pitchFamily="2" charset="-122"/>
                <a:sym typeface="+mn-ea"/>
              </a:rPr>
              <a:t>java.util.function</a:t>
            </a:r>
            <a:endParaRPr lang="en-US" altLang="zh-CN" sz="2400" b="1">
              <a:solidFill>
                <a:schemeClr val="accent1"/>
              </a:solidFill>
              <a:effectLst/>
              <a:ea typeface="宋体" panose="02010600030101010101" pitchFamily="2" charset="-122"/>
            </a:endParaRPr>
          </a:p>
          <a:p>
            <a:pPr indent="0"/>
            <a:endParaRPr lang="zh-CN" sz="2400" b="1">
              <a:solidFill>
                <a:schemeClr val="accent1"/>
              </a:solidFill>
              <a:effectLst/>
              <a:ea typeface="宋体" panose="02010600030101010101" pitchFamily="2" charset="-122"/>
            </a:endParaRPr>
          </a:p>
          <a:p>
            <a:pPr indent="0"/>
            <a:endParaRPr lang="zh-CN" sz="2400" b="1">
              <a:solidFill>
                <a:schemeClr val="accent1"/>
              </a:solidFill>
              <a:effectLst/>
              <a:ea typeface="宋体" panose="02010600030101010101" pitchFamily="2" charset="-122"/>
            </a:endParaRPr>
          </a:p>
          <a:p>
            <a:pPr indent="0"/>
            <a:endParaRPr lang="en-US" altLang="zh-CN" sz="2400" b="1">
              <a:solidFill>
                <a:schemeClr val="accent1"/>
              </a:solidFill>
              <a:effectLst/>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9048115" y="628015"/>
            <a:ext cx="2268220" cy="5602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常用函数接口</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表格 1"/>
          <p:cNvGraphicFramePr/>
          <p:nvPr/>
        </p:nvGraphicFramePr>
        <p:xfrm>
          <a:off x="711835" y="1535430"/>
          <a:ext cx="10172700" cy="3413760"/>
        </p:xfrm>
        <a:graphic>
          <a:graphicData uri="http://schemas.openxmlformats.org/drawingml/2006/table">
            <a:tbl>
              <a:tblPr firstRow="1" bandRow="1">
                <a:tableStyleId>{5C22544A-7EE6-4342-B048-85BDC9FD1C3A}</a:tableStyleId>
              </a:tblPr>
              <a:tblGrid>
                <a:gridCol w="2543175"/>
                <a:gridCol w="2543175"/>
                <a:gridCol w="2543175"/>
                <a:gridCol w="2543175"/>
              </a:tblGrid>
              <a:tr h="487680">
                <a:tc>
                  <a:txBody>
                    <a:bodyPr/>
                    <a:p>
                      <a:pPr algn="ctr">
                        <a:buNone/>
                      </a:pPr>
                      <a:r>
                        <a:rPr lang="zh-CN" altLang="en-US"/>
                        <a:t>接口</a:t>
                      </a:r>
                      <a:endParaRPr lang="zh-CN" altLang="en-US"/>
                    </a:p>
                  </a:txBody>
                  <a:tcPr/>
                </a:tc>
                <a:tc>
                  <a:txBody>
                    <a:bodyPr/>
                    <a:p>
                      <a:pPr algn="ctr">
                        <a:buNone/>
                      </a:pPr>
                      <a:r>
                        <a:rPr lang="zh-CN" altLang="en-US"/>
                        <a:t>参数</a:t>
                      </a:r>
                      <a:endParaRPr lang="zh-CN" altLang="en-US"/>
                    </a:p>
                  </a:txBody>
                  <a:tcPr/>
                </a:tc>
                <a:tc>
                  <a:txBody>
                    <a:bodyPr/>
                    <a:p>
                      <a:pPr algn="ctr">
                        <a:buNone/>
                      </a:pPr>
                      <a:r>
                        <a:rPr lang="zh-CN" altLang="en-US"/>
                        <a:t>返回类型</a:t>
                      </a:r>
                      <a:endParaRPr lang="zh-CN" altLang="en-US"/>
                    </a:p>
                  </a:txBody>
                  <a:tcPr/>
                </a:tc>
                <a:tc>
                  <a:txBody>
                    <a:bodyPr/>
                    <a:p>
                      <a:pPr algn="ctr">
                        <a:buNone/>
                      </a:pPr>
                      <a:r>
                        <a:rPr lang="zh-CN" altLang="en-US"/>
                        <a:t>示例</a:t>
                      </a:r>
                      <a:endParaRPr lang="zh-CN" altLang="en-US"/>
                    </a:p>
                  </a:txBody>
                  <a:tcPr/>
                </a:tc>
              </a:tr>
              <a:tr h="487680">
                <a:tc>
                  <a:txBody>
                    <a:bodyPr/>
                    <a:p>
                      <a:pPr algn="ctr">
                        <a:buNone/>
                      </a:pPr>
                      <a:r>
                        <a:rPr lang="zh-CN" altLang="en-US"/>
                        <a:t>Predicate&lt;T&gt;</a:t>
                      </a:r>
                      <a:endParaRPr lang="zh-CN" altLang="en-US"/>
                    </a:p>
                  </a:txBody>
                  <a:tcPr/>
                </a:tc>
                <a:tc>
                  <a:txBody>
                    <a:bodyPr/>
                    <a:p>
                      <a:pPr algn="ctr">
                        <a:buNone/>
                      </a:pPr>
                      <a:r>
                        <a:rPr lang="zh-CN" altLang="en-US"/>
                        <a:t>T</a:t>
                      </a:r>
                      <a:endParaRPr lang="zh-CN" altLang="en-US"/>
                    </a:p>
                  </a:txBody>
                  <a:tcPr/>
                </a:tc>
                <a:tc>
                  <a:txBody>
                    <a:bodyPr/>
                    <a:p>
                      <a:pPr algn="ctr">
                        <a:buNone/>
                      </a:pPr>
                      <a:r>
                        <a:rPr lang="zh-CN" altLang="en-US"/>
                        <a:t>boolean</a:t>
                      </a:r>
                      <a:endParaRPr lang="zh-CN" altLang="en-US"/>
                    </a:p>
                  </a:txBody>
                  <a:tcPr/>
                </a:tc>
                <a:tc>
                  <a:txBody>
                    <a:bodyPr/>
                    <a:p>
                      <a:pPr algn="ctr">
                        <a:buNone/>
                      </a:pPr>
                      <a:r>
                        <a:rPr lang="en-US" altLang="zh-CN"/>
                        <a:t>Deer</a:t>
                      </a:r>
                      <a:r>
                        <a:rPr lang="zh-CN" altLang="en-US"/>
                        <a:t>老师是否最帅</a:t>
                      </a:r>
                      <a:endParaRPr lang="zh-CN" altLang="en-US"/>
                    </a:p>
                  </a:txBody>
                  <a:tcPr/>
                </a:tc>
              </a:tr>
              <a:tr h="487680">
                <a:tc>
                  <a:txBody>
                    <a:bodyPr/>
                    <a:p>
                      <a:pPr algn="ctr">
                        <a:buNone/>
                      </a:pPr>
                      <a:r>
                        <a:rPr lang="en-US" altLang="zh-CN"/>
                        <a:t>Consumer&lt;T&gt;</a:t>
                      </a:r>
                      <a:endParaRPr lang="en-US" altLang="zh-CN"/>
                    </a:p>
                  </a:txBody>
                  <a:tcPr/>
                </a:tc>
                <a:tc>
                  <a:txBody>
                    <a:bodyPr/>
                    <a:p>
                      <a:pPr algn="ctr">
                        <a:buNone/>
                      </a:pPr>
                      <a:r>
                        <a:rPr lang="zh-CN" altLang="en-US"/>
                        <a:t>T </a:t>
                      </a:r>
                      <a:endParaRPr lang="zh-CN" altLang="en-US"/>
                    </a:p>
                  </a:txBody>
                  <a:tcPr/>
                </a:tc>
                <a:tc>
                  <a:txBody>
                    <a:bodyPr/>
                    <a:p>
                      <a:pPr algn="ctr">
                        <a:buNone/>
                      </a:pPr>
                      <a:r>
                        <a:rPr lang="zh-CN" altLang="en-US"/>
                        <a:t>void</a:t>
                      </a:r>
                      <a:endParaRPr lang="zh-CN" altLang="en-US"/>
                    </a:p>
                  </a:txBody>
                  <a:tcPr/>
                </a:tc>
                <a:tc>
                  <a:txBody>
                    <a:bodyPr/>
                    <a:p>
                      <a:pPr algn="ctr">
                        <a:buNone/>
                      </a:pPr>
                      <a:r>
                        <a:rPr lang="zh-CN" altLang="en-US"/>
                        <a:t>输出一个值</a:t>
                      </a:r>
                      <a:endParaRPr lang="zh-CN" altLang="en-US"/>
                    </a:p>
                  </a:txBody>
                  <a:tcPr/>
                </a:tc>
              </a:tr>
              <a:tr h="487680">
                <a:tc>
                  <a:txBody>
                    <a:bodyPr/>
                    <a:p>
                      <a:pPr algn="ctr">
                        <a:buNone/>
                      </a:pPr>
                      <a:r>
                        <a:rPr lang="zh-CN" altLang="en-US"/>
                        <a:t>Function&lt;T,R&gt; </a:t>
                      </a:r>
                      <a:endParaRPr lang="zh-CN" altLang="en-US"/>
                    </a:p>
                  </a:txBody>
                  <a:tcPr/>
                </a:tc>
                <a:tc>
                  <a:txBody>
                    <a:bodyPr/>
                    <a:p>
                      <a:pPr algn="ctr">
                        <a:buNone/>
                      </a:pPr>
                      <a:r>
                        <a:rPr lang="zh-CN" altLang="en-US"/>
                        <a:t>T </a:t>
                      </a:r>
                      <a:endParaRPr lang="zh-CN" altLang="en-US"/>
                    </a:p>
                  </a:txBody>
                  <a:tcPr/>
                </a:tc>
                <a:tc>
                  <a:txBody>
                    <a:bodyPr/>
                    <a:p>
                      <a:pPr algn="ctr">
                        <a:buNone/>
                      </a:pPr>
                      <a:r>
                        <a:rPr lang="zh-CN" altLang="en-US"/>
                        <a:t>R</a:t>
                      </a:r>
                      <a:endParaRPr lang="zh-CN" altLang="en-US"/>
                    </a:p>
                  </a:txBody>
                  <a:tcPr/>
                </a:tc>
                <a:tc>
                  <a:txBody>
                    <a:bodyPr/>
                    <a:p>
                      <a:pPr algn="ctr">
                        <a:buNone/>
                      </a:pPr>
                      <a:r>
                        <a:rPr lang="zh-CN" altLang="en-US"/>
                        <a:t>获得 Person对象的名字</a:t>
                      </a:r>
                      <a:endParaRPr lang="zh-CN" altLang="en-US"/>
                    </a:p>
                  </a:txBody>
                  <a:tcPr/>
                </a:tc>
              </a:tr>
              <a:tr h="487680">
                <a:tc>
                  <a:txBody>
                    <a:bodyPr/>
                    <a:p>
                      <a:pPr algn="ctr">
                        <a:buNone/>
                      </a:pPr>
                      <a:r>
                        <a:rPr lang="zh-CN" altLang="en-US"/>
                        <a:t>Supplier&lt;T&gt;</a:t>
                      </a:r>
                      <a:endParaRPr lang="zh-CN" altLang="en-US"/>
                    </a:p>
                  </a:txBody>
                  <a:tcPr/>
                </a:tc>
                <a:tc>
                  <a:txBody>
                    <a:bodyPr/>
                    <a:p>
                      <a:pPr algn="ctr">
                        <a:buNone/>
                      </a:pPr>
                      <a:r>
                        <a:rPr lang="zh-CN" altLang="en-US"/>
                        <a:t>None</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工厂方法</a:t>
                      </a:r>
                      <a:endParaRPr lang="zh-CN" altLang="en-US"/>
                    </a:p>
                  </a:txBody>
                  <a:tcPr/>
                </a:tc>
              </a:tr>
              <a:tr h="487680">
                <a:tc>
                  <a:txBody>
                    <a:bodyPr/>
                    <a:p>
                      <a:pPr algn="ctr">
                        <a:buNone/>
                      </a:pPr>
                      <a:r>
                        <a:rPr lang="zh-CN" altLang="en-US"/>
                        <a:t>UnaryOperator&lt;T&gt;</a:t>
                      </a:r>
                      <a:endParaRPr lang="zh-CN" altLang="en-US"/>
                    </a:p>
                  </a:txBody>
                  <a:tcPr/>
                </a:tc>
                <a:tc>
                  <a:txBody>
                    <a:bodyPr/>
                    <a:p>
                      <a:pPr algn="ctr">
                        <a:buNone/>
                      </a:pPr>
                      <a:r>
                        <a:rPr lang="zh-CN" altLang="en-US"/>
                        <a:t>T</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逻辑非 （!）</a:t>
                      </a:r>
                      <a:endParaRPr lang="zh-CN" altLang="en-US"/>
                    </a:p>
                  </a:txBody>
                  <a:tcPr/>
                </a:tc>
              </a:tr>
              <a:tr h="487680">
                <a:tc>
                  <a:txBody>
                    <a:bodyPr/>
                    <a:p>
                      <a:pPr algn="ctr">
                        <a:buNone/>
                      </a:pPr>
                      <a:r>
                        <a:rPr lang="zh-CN" altLang="en-US"/>
                        <a:t>BinaryOperator&lt;T&gt;</a:t>
                      </a:r>
                      <a:endParaRPr lang="zh-CN" altLang="en-US"/>
                    </a:p>
                  </a:txBody>
                  <a:tcPr/>
                </a:tc>
                <a:tc>
                  <a:txBody>
                    <a:bodyPr/>
                    <a:p>
                      <a:pPr algn="ctr">
                        <a:buNone/>
                      </a:pPr>
                      <a:r>
                        <a:rPr lang="zh-CN" altLang="en-US"/>
                        <a:t>(T, T)</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求两个数的乘积 （*）</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学习</a:t>
            </a:r>
            <a:r>
              <a:rPr 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Dagger2</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必须掌握的知识</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21" name="组合 20"/>
          <p:cNvGrpSpPr/>
          <p:nvPr>
            <p:custDataLst>
              <p:tags r:id="rId3"/>
            </p:custDataLst>
          </p:nvPr>
        </p:nvGrpSpPr>
        <p:grpSpPr>
          <a:xfrm>
            <a:off x="1573530" y="1821815"/>
            <a:ext cx="7709535" cy="3616960"/>
            <a:chOff x="1543050" y="756365"/>
            <a:chExt cx="6057900" cy="2319604"/>
          </a:xfrm>
        </p:grpSpPr>
        <p:sp>
          <p:nvSpPr>
            <p:cNvPr id="4" name="任意多边形 2"/>
            <p:cNvSpPr/>
            <p:nvPr>
              <p:custDataLst>
                <p:tags r:id="rId4"/>
              </p:custDataLst>
            </p:nvPr>
          </p:nvSpPr>
          <p:spPr>
            <a:xfrm>
              <a:off x="1543050" y="756365"/>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1B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5" name="任意多边形 3"/>
            <p:cNvSpPr/>
            <p:nvPr>
              <p:custDataLst>
                <p:tags r:id="rId5"/>
              </p:custDataLst>
            </p:nvPr>
          </p:nvSpPr>
          <p:spPr>
            <a:xfrm>
              <a:off x="1787745" y="919495"/>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8" name="任意多边形 17"/>
            <p:cNvSpPr/>
            <p:nvPr>
              <p:custDataLst>
                <p:tags r:id="rId6"/>
              </p:custDataLst>
            </p:nvPr>
          </p:nvSpPr>
          <p:spPr>
            <a:xfrm>
              <a:off x="4709108" y="756365"/>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0C9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2" name="任意多边形 18"/>
            <p:cNvSpPr/>
            <p:nvPr>
              <p:custDataLst>
                <p:tags r:id="rId7"/>
              </p:custDataLst>
            </p:nvPr>
          </p:nvSpPr>
          <p:spPr>
            <a:xfrm>
              <a:off x="4953802" y="919495"/>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4" name="文本框 13"/>
            <p:cNvSpPr txBox="1"/>
            <p:nvPr>
              <p:custDataLst>
                <p:tags r:id="rId8"/>
              </p:custDataLst>
            </p:nvPr>
          </p:nvSpPr>
          <p:spPr>
            <a:xfrm>
              <a:off x="2005897" y="989744"/>
              <a:ext cx="2149184" cy="545408"/>
            </a:xfrm>
            <a:prstGeom prst="rect">
              <a:avLst/>
            </a:prstGeom>
            <a:noFill/>
          </p:spPr>
          <p:txBody>
            <a:bodyPr wrap="square" rtlCol="0" anchor="ctr">
              <a:normAutofit/>
            </a:bodyPr>
            <a:p>
              <a:pPr algn="ctr"/>
              <a:r>
                <a:rPr lang="en-US" altLang="zh-CN" sz="2200">
                  <a:solidFill>
                    <a:schemeClr val="accent3">
                      <a:lumMod val="75000"/>
                      <a:alpha val="80000"/>
                    </a:schemeClr>
                  </a:solidFill>
                </a:rPr>
                <a:t>Java注解</a:t>
              </a:r>
              <a:endParaRPr lang="zh-CN" altLang="en-US" sz="2200">
                <a:solidFill>
                  <a:schemeClr val="accent3">
                    <a:lumMod val="75000"/>
                    <a:alpha val="80000"/>
                  </a:schemeClr>
                </a:solidFill>
              </a:endParaRPr>
            </a:p>
          </p:txBody>
        </p:sp>
        <p:sp>
          <p:nvSpPr>
            <p:cNvPr id="15" name="文本框 14"/>
            <p:cNvSpPr txBox="1"/>
            <p:nvPr>
              <p:custDataLst>
                <p:tags r:id="rId9"/>
              </p:custDataLst>
            </p:nvPr>
          </p:nvSpPr>
          <p:spPr>
            <a:xfrm>
              <a:off x="5174069" y="995070"/>
              <a:ext cx="2149184" cy="545408"/>
            </a:xfrm>
            <a:prstGeom prst="rect">
              <a:avLst/>
            </a:prstGeom>
            <a:noFill/>
          </p:spPr>
          <p:txBody>
            <a:bodyPr wrap="square" rtlCol="0" anchor="ctr">
              <a:normAutofit/>
            </a:bodyPr>
            <a:p>
              <a:pPr algn="ctr"/>
              <a:r>
                <a:rPr lang="en-US" altLang="zh-CN" sz="2200">
                  <a:solidFill>
                    <a:schemeClr val="accent3">
                      <a:lumMod val="75000"/>
                      <a:alpha val="80000"/>
                    </a:schemeClr>
                  </a:solidFill>
                </a:rPr>
                <a:t>Java反射</a:t>
              </a:r>
              <a:endParaRPr lang="zh-CN" altLang="en-US" sz="2200">
                <a:solidFill>
                  <a:schemeClr val="accent3">
                    <a:lumMod val="75000"/>
                    <a:alpha val="80000"/>
                  </a:schemeClr>
                </a:solidFill>
              </a:endParaRPr>
            </a:p>
          </p:txBody>
        </p:sp>
        <p:sp>
          <p:nvSpPr>
            <p:cNvPr id="16" name="任意多边形 29"/>
            <p:cNvSpPr/>
            <p:nvPr>
              <p:custDataLst>
                <p:tags r:id="rId10"/>
              </p:custDataLst>
            </p:nvPr>
          </p:nvSpPr>
          <p:spPr>
            <a:xfrm>
              <a:off x="3126079" y="2067532"/>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0C9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8" name="任意多边形 30"/>
            <p:cNvSpPr/>
            <p:nvPr>
              <p:custDataLst>
                <p:tags r:id="rId11"/>
              </p:custDataLst>
            </p:nvPr>
          </p:nvSpPr>
          <p:spPr>
            <a:xfrm>
              <a:off x="3370774" y="2230662"/>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9" name="文本框 18"/>
            <p:cNvSpPr txBox="1"/>
            <p:nvPr>
              <p:custDataLst>
                <p:tags r:id="rId12"/>
              </p:custDataLst>
            </p:nvPr>
          </p:nvSpPr>
          <p:spPr>
            <a:xfrm>
              <a:off x="3591862" y="2302472"/>
              <a:ext cx="2149184" cy="545408"/>
            </a:xfrm>
            <a:prstGeom prst="rect">
              <a:avLst/>
            </a:prstGeom>
            <a:noFill/>
          </p:spPr>
          <p:txBody>
            <a:bodyPr wrap="square" rtlCol="0" anchor="ctr">
              <a:normAutofit/>
            </a:bodyPr>
            <a:p>
              <a:pPr algn="ctr"/>
              <a:r>
                <a:rPr lang="zh-CN" altLang="en-US" sz="2200">
                  <a:solidFill>
                    <a:schemeClr val="accent3">
                      <a:lumMod val="75000"/>
                      <a:alpha val="80000"/>
                    </a:schemeClr>
                  </a:solidFill>
                </a:rPr>
                <a:t>依赖注入</a:t>
              </a:r>
              <a:endParaRPr lang="zh-CN" altLang="en-US" sz="2200">
                <a:solidFill>
                  <a:schemeClr val="accent3">
                    <a:lumMod val="75000"/>
                    <a:alpha val="80000"/>
                  </a:schemeClr>
                </a:solidFill>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PA" val="v4.1.3"/>
</p:tagLst>
</file>

<file path=ppt/tags/tag101.xml><?xml version="1.0" encoding="utf-8"?>
<p:tagLst xmlns:p="http://schemas.openxmlformats.org/presentationml/2006/main">
  <p:tag name="PA" val="v4.1.3"/>
</p:tagLst>
</file>

<file path=ppt/tags/tag102.xml><?xml version="1.0" encoding="utf-8"?>
<p:tagLst xmlns:p="http://schemas.openxmlformats.org/presentationml/2006/main">
  <p:tag name="PA" val="v4.1.3"/>
</p:tagLst>
</file>

<file path=ppt/tags/tag103.xml><?xml version="1.0" encoding="utf-8"?>
<p:tagLst xmlns:p="http://schemas.openxmlformats.org/presentationml/2006/main">
  <p:tag name="KSO_WM_TAG_VERSION" val="1.0"/>
  <p:tag name="KSO_WM_BEAUTIFY_FLAG" val="#wm#"/>
  <p:tag name="KSO_WM_UNIT_TYPE" val="i"/>
  <p:tag name="KSO_WM_UNIT_ID" val="diagram719_5*i*0"/>
  <p:tag name="KSO_WM_TEMPLATE_CATEGORY" val="diagram"/>
  <p:tag name="KSO_WM_TEMPLATE_INDEX" val="719"/>
  <p:tag name="KSO_WM_UNIT_INDEX" val="0"/>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
  <p:tag name="KSO_WM_UNIT_ID" val="diagram719_5*l_i*1_1"/>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0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2"/>
  <p:tag name="KSO_WM_UNIT_ID" val="diagram719_5*l_i*1_2"/>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0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3"/>
  <p:tag name="KSO_WM_UNIT_ID" val="diagram719_5*l_i*1_3"/>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0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1_1"/>
  <p:tag name="KSO_WM_UNIT_ID" val="diagram719_5*l_h_f*1_1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AG_VERSION" val="1.0"/>
  <p:tag name="KSO_WM_BEAUTIFY_FLAG" val="#wm#"/>
  <p:tag name="KSO_WM_UNIT_TYPE" val="i"/>
  <p:tag name="KSO_WM_UNIT_ID" val="diagram719_5*i*9"/>
  <p:tag name="KSO_WM_TEMPLATE_CATEGORY" val="diagram"/>
  <p:tag name="KSO_WM_TEMPLATE_INDEX" val="719"/>
  <p:tag name="KSO_WM_UNIT_INDEX" val="9"/>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4"/>
  <p:tag name="KSO_WM_UNIT_ID" val="diagram719_5*l_i*1_4"/>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5"/>
  <p:tag name="KSO_WM_UNIT_ID" val="diagram719_5*l_i*1_5"/>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6"/>
  <p:tag name="KSO_WM_UNIT_ID" val="diagram719_5*l_i*1_6"/>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2_1"/>
  <p:tag name="KSO_WM_UNIT_ID" val="diagram719_5*l_h_f*1_2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AG_VERSION" val="1.0"/>
  <p:tag name="KSO_WM_BEAUTIFY_FLAG" val="#wm#"/>
  <p:tag name="KSO_WM_UNIT_TYPE" val="i"/>
  <p:tag name="KSO_WM_UNIT_ID" val="diagram719_5*i*18"/>
  <p:tag name="KSO_WM_TEMPLATE_CATEGORY" val="diagram"/>
  <p:tag name="KSO_WM_TEMPLATE_INDEX" val="719"/>
  <p:tag name="KSO_WM_UNIT_INDEX" val="18"/>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7"/>
  <p:tag name="KSO_WM_UNIT_ID" val="diagram719_5*l_i*1_7"/>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1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8"/>
  <p:tag name="KSO_WM_UNIT_ID" val="diagram719_5*l_i*1_8"/>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9"/>
  <p:tag name="KSO_WM_UNIT_ID" val="diagram719_5*l_i*1_9"/>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1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3_1"/>
  <p:tag name="KSO_WM_UNIT_ID" val="diagram719_5*l_h_f*1_3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AG_VERSION" val="1.0"/>
  <p:tag name="KSO_WM_BEAUTIFY_FLAG" val="#wm#"/>
  <p:tag name="KSO_WM_UNIT_TYPE" val="i"/>
  <p:tag name="KSO_WM_UNIT_ID" val="diagram719_5*i*27"/>
  <p:tag name="KSO_WM_TEMPLATE_CATEGORY" val="diagram"/>
  <p:tag name="KSO_WM_TEMPLATE_INDEX" val="719"/>
  <p:tag name="KSO_WM_UNIT_INDEX" val="27"/>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0"/>
  <p:tag name="KSO_WM_UNIT_ID" val="diagram719_5*l_i*1_10"/>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1"/>
  <p:tag name="KSO_WM_UNIT_ID" val="diagram719_5*l_i*1_11"/>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21.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2"/>
  <p:tag name="KSO_WM_UNIT_ID" val="diagram719_5*l_i*1_12"/>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4_1"/>
  <p:tag name="KSO_WM_UNIT_ID" val="diagram719_5*l_h_f*1_4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AG_VERSION" val="1.0"/>
  <p:tag name="KSO_WM_BEAUTIFY_FLAG" val="#wm#"/>
  <p:tag name="KSO_WM_UNIT_TYPE" val="i"/>
  <p:tag name="KSO_WM_UNIT_ID" val="diagram719_5*i*36"/>
  <p:tag name="KSO_WM_TEMPLATE_CATEGORY" val="diagram"/>
  <p:tag name="KSO_WM_TEMPLATE_INDEX" val="719"/>
  <p:tag name="KSO_WM_UNIT_INDEX" val="36"/>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3"/>
  <p:tag name="KSO_WM_UNIT_ID" val="diagram719_5*l_i*1_13"/>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4"/>
  <p:tag name="KSO_WM_UNIT_ID" val="diagram719_5*l_i*1_14"/>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5"/>
  <p:tag name="KSO_WM_UNIT_ID" val="diagram719_5*l_i*1_15"/>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5_1"/>
  <p:tag name="KSO_WM_UNIT_ID" val="diagram719_5*l_h_f*1_5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SLIDE_ITEM_CNT" val="5"/>
</p:tagLst>
</file>

<file path=ppt/tags/tag129.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PA" val="v4.1.3"/>
</p:tagLst>
</file>

<file path=ppt/tags/tag131.xml><?xml version="1.0" encoding="utf-8"?>
<p:tagLst xmlns:p="http://schemas.openxmlformats.org/presentationml/2006/main">
  <p:tag name="KSO_WM_SLIDE_ITEM_CNT" val="4"/>
</p:tagLst>
</file>

<file path=ppt/tags/tag132.xml><?xml version="1.0" encoding="utf-8"?>
<p:tagLst xmlns:p="http://schemas.openxmlformats.org/presentationml/2006/main">
  <p:tag name="PA" val="v4.1.3"/>
</p:tagLst>
</file>

<file path=ppt/tags/tag133.xml><?xml version="1.0" encoding="utf-8"?>
<p:tagLst xmlns:p="http://schemas.openxmlformats.org/presentationml/2006/main">
  <p:tag name="PA" val="v4.1.3"/>
</p:tagLst>
</file>

<file path=ppt/tags/tag134.xml><?xml version="1.0" encoding="utf-8"?>
<p:tagLst xmlns:p="http://schemas.openxmlformats.org/presentationml/2006/main">
  <p:tag name="KSO_WM_TAG_VERSION" val="1.0"/>
  <p:tag name="KSO_WM_BEAUTIFY_FLAG" val="#wm#"/>
  <p:tag name="KSO_WM_UNIT_TYPE" val="i"/>
  <p:tag name="KSO_WM_UNIT_ID" val="diagram160427_6*i*2"/>
  <p:tag name="KSO_WM_TEMPLATE_CATEGORY" val="diagram"/>
  <p:tag name="KSO_WM_TEMPLATE_INDEX" val="160427"/>
  <p:tag name="KSO_WM_UNIT_INDEX" val="2"/>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160427"/>
  <p:tag name="KSO_WM_UNIT_TYPE" val="m_h_f"/>
  <p:tag name="KSO_WM_UNIT_INDEX" val="1_1_1"/>
  <p:tag name="KSO_WM_UNIT_ID" val="diagram160427_6*m_h_f*1_1_1"/>
  <p:tag name="KSO_WM_UNIT_CLEAR" val="1"/>
  <p:tag name="KSO_WM_UNIT_LAYERLEVEL" val="1_1_1"/>
  <p:tag name="KSO_WM_UNIT_VALUE" val="75"/>
  <p:tag name="KSO_WM_UNIT_HIGHLIGHT" val="0"/>
  <p:tag name="KSO_WM_UNIT_COMPATIBLE" val="0"/>
  <p:tag name="KSO_WM_DIAGRAM_GROUP_CODE" val="m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160427"/>
  <p:tag name="KSO_WM_UNIT_TYPE" val="m_i"/>
  <p:tag name="KSO_WM_UNIT_INDEX" val="1_1"/>
  <p:tag name="KSO_WM_UNIT_ID" val="diagram160427_6*m_i*1_1"/>
  <p:tag name="KSO_WM_UNIT_CLEAR" val="1"/>
  <p:tag name="KSO_WM_UNIT_LAYERLEVEL" val="1_1"/>
  <p:tag name="KSO_WM_DIAGRAM_GROUP_CODE" val="m1-1"/>
  <p:tag name="KSO_WM_UNIT_LINE_FORE_SCHEMECOLOR_INDEX" val="5"/>
  <p:tag name="KSO_WM_UNIT_LINE_FILL_TYPE" val="2"/>
  <p:tag name="KSO_WM_UNIT_TEXT_FILL_FORE_SCHEMECOLOR_INDEX" val="5"/>
  <p:tag name="KSO_WM_UNIT_TEXT_FILL_TYPE" val="1"/>
  <p:tag name="KSO_WM_UNIT_USESOURCEFORMAT_APPLY" val="0"/>
</p:tagLst>
</file>

<file path=ppt/tags/tag137.xml><?xml version="1.0" encoding="utf-8"?>
<p:tagLst xmlns:p="http://schemas.openxmlformats.org/presentationml/2006/main">
  <p:tag name="KSO_WM_SLIDE_ITEM_CNT" val="1"/>
</p:tagLst>
</file>

<file path=ppt/tags/tag138.xml><?xml version="1.0" encoding="utf-8"?>
<p:tagLst xmlns:p="http://schemas.openxmlformats.org/presentationml/2006/main">
  <p:tag name="PA" val="v4.1.3"/>
</p:tagLst>
</file>

<file path=ppt/tags/tag139.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AG_VERSION" val="1.0"/>
  <p:tag name="KSO_WM_TEMPLATE_CATEGORY" val="diagram"/>
  <p:tag name="KSO_WM_TEMPLATE_INDEX" val="160299"/>
  <p:tag name="KSO_WM_UNIT_TYPE" val="l_i"/>
  <p:tag name="KSO_WM_UNIT_INDEX" val="1_1"/>
  <p:tag name="KSO_WM_UNIT_ID" val="260*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41.xml><?xml version="1.0" encoding="utf-8"?>
<p:tagLst xmlns:p="http://schemas.openxmlformats.org/presentationml/2006/main">
  <p:tag name="KSO_WM_TAG_VERSION" val="1.0"/>
  <p:tag name="KSO_WM_TEMPLATE_CATEGORY" val="diagram"/>
  <p:tag name="KSO_WM_TEMPLATE_INDEX" val="160299"/>
  <p:tag name="KSO_WM_UNIT_TYPE" val="l_h_f"/>
  <p:tag name="KSO_WM_UNIT_INDEX" val="1_1_1"/>
  <p:tag name="KSO_WM_UNIT_ID" val="260*l_h_f*1_1_1"/>
  <p:tag name="KSO_WM_UNIT_CLEAR" val="1"/>
  <p:tag name="KSO_WM_UNIT_LAYERLEVEL" val="1_1_1"/>
  <p:tag name="KSO_WM_UNIT_VALUE" val="44"/>
  <p:tag name="KSO_WM_UNIT_HIGHLIGHT" val="0"/>
  <p:tag name="KSO_WM_UNIT_COMPATIBLE" val="0"/>
  <p:tag name="KSO_WM_BEAUTIFY_FLAG" val="#wm#"/>
  <p:tag name="KSO_WM_UNIT_PRESET_TEXT_INDEX" val="3"/>
  <p:tag name="KSO_WM_UNIT_PRESET_TEXT_LEN" val="29"/>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42.xml><?xml version="1.0" encoding="utf-8"?>
<p:tagLst xmlns:p="http://schemas.openxmlformats.org/presentationml/2006/main">
  <p:tag name="KSO_WM_TAG_VERSION" val="1.0"/>
  <p:tag name="KSO_WM_TEMPLATE_CATEGORY" val="diagram"/>
  <p:tag name="KSO_WM_TEMPLATE_INDEX" val="160299"/>
  <p:tag name="KSO_WM_UNIT_TYPE" val="l_i"/>
  <p:tag name="KSO_WM_UNIT_INDEX" val="1_2"/>
  <p:tag name="KSO_WM_UNIT_ID" val="260*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43.xml><?xml version="1.0" encoding="utf-8"?>
<p:tagLst xmlns:p="http://schemas.openxmlformats.org/presentationml/2006/main">
  <p:tag name="KSO_WM_TAG_VERSION" val="1.0"/>
  <p:tag name="KSO_WM_TEMPLATE_CATEGORY" val="diagram"/>
  <p:tag name="KSO_WM_TEMPLATE_INDEX" val="160299"/>
  <p:tag name="KSO_WM_UNIT_TYPE" val="l_h_f"/>
  <p:tag name="KSO_WM_UNIT_INDEX" val="1_2_1"/>
  <p:tag name="KSO_WM_UNIT_ID" val="260*l_h_f*1_2_1"/>
  <p:tag name="KSO_WM_UNIT_CLEAR" val="1"/>
  <p:tag name="KSO_WM_UNIT_LAYERLEVEL" val="1_1_1"/>
  <p:tag name="KSO_WM_UNIT_VALUE" val="44"/>
  <p:tag name="KSO_WM_UNIT_HIGHLIGHT" val="0"/>
  <p:tag name="KSO_WM_UNIT_COMPATIBLE" val="0"/>
  <p:tag name="KSO_WM_BEAUTIFY_FLAG" val="#wm#"/>
  <p:tag name="KSO_WM_UNIT_PRESET_TEXT_INDEX" val="3"/>
  <p:tag name="KSO_WM_UNIT_PRESET_TEXT_LEN" val="29"/>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44.xml><?xml version="1.0" encoding="utf-8"?>
<p:tagLst xmlns:p="http://schemas.openxmlformats.org/presentationml/2006/main">
  <p:tag name="KSO_WM_SLIDE_ITEM_CNT" val="2"/>
</p:tagLst>
</file>

<file path=ppt/tags/tag145.xml><?xml version="1.0" encoding="utf-8"?>
<p:tagLst xmlns:p="http://schemas.openxmlformats.org/presentationml/2006/main">
  <p:tag name="PA" val="v4.1.3"/>
</p:tagLst>
</file>

<file path=ppt/tags/tag146.xml><?xml version="1.0" encoding="utf-8"?>
<p:tagLst xmlns:p="http://schemas.openxmlformats.org/presentationml/2006/main">
  <p:tag name="PA" val="v4.1.3"/>
</p:tagLst>
</file>

<file path=ppt/tags/tag14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
  <p:tag name="KSO_WM_UNIT_ID" val="diagram20182010_1*l_i*1_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
  <p:tag name="KSO_WM_UNIT_ID" val="diagram20182010_1*l_i*1_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
  <p:tag name="KSO_WM_UNIT_ID" val="diagram20182010_1*l_i*1_3"/>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
  <p:tag name="KSO_WM_UNIT_ID" val="diagram20182010_1*l_i*1_4"/>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
  <p:tag name="KSO_WM_UNIT_ID" val="diagram20182010_1*l_i*1_5"/>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
  <p:tag name="KSO_WM_UNIT_ID" val="diagram20182010_1*l_i*1_6"/>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
  <p:tag name="KSO_WM_UNIT_ID" val="diagram20182010_1*l_i*1_7"/>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
  <p:tag name="KSO_WM_UNIT_ID" val="diagram20182010_1*l_i*1_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9"/>
  <p:tag name="KSO_WM_UNIT_ID" val="diagram20182010_1*l_i*1_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0"/>
  <p:tag name="KSO_WM_UNIT_ID" val="diagram20182010_1*l_i*1_1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1"/>
  <p:tag name="KSO_WM_UNIT_ID" val="diagram20182010_1*l_i*1_1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2"/>
  <p:tag name="KSO_WM_UNIT_ID" val="diagram20182010_1*l_i*1_1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3"/>
  <p:tag name="KSO_WM_UNIT_ID" val="diagram20182010_1*l_i*1_1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4"/>
  <p:tag name="KSO_WM_UNIT_ID" val="diagram20182010_1*l_i*1_1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5"/>
  <p:tag name="KSO_WM_UNIT_ID" val="diagram20182010_1*l_i*1_1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6"/>
  <p:tag name="KSO_WM_UNIT_ID" val="diagram20182010_1*l_i*1_1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7"/>
  <p:tag name="KSO_WM_UNIT_ID" val="diagram20182010_1*l_i*1_1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8"/>
  <p:tag name="KSO_WM_UNIT_ID" val="diagram20182010_1*l_i*1_1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9"/>
  <p:tag name="KSO_WM_UNIT_ID" val="diagram20182010_1*l_i*1_1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0"/>
  <p:tag name="KSO_WM_UNIT_ID" val="diagram20182010_1*l_i*1_2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1"/>
  <p:tag name="KSO_WM_UNIT_ID" val="diagram20182010_1*l_i*1_2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2"/>
  <p:tag name="KSO_WM_UNIT_ID" val="diagram20182010_1*l_i*1_2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3"/>
  <p:tag name="KSO_WM_UNIT_ID" val="diagram20182010_1*l_i*1_2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4"/>
  <p:tag name="KSO_WM_UNIT_ID" val="diagram20182010_1*l_i*1_24"/>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5"/>
  <p:tag name="KSO_WM_UNIT_ID" val="diagram20182010_1*l_i*1_25"/>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6"/>
  <p:tag name="KSO_WM_UNIT_ID" val="diagram20182010_1*l_i*1_26"/>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7"/>
  <p:tag name="KSO_WM_UNIT_ID" val="diagram20182010_1*l_i*1_27"/>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8"/>
  <p:tag name="KSO_WM_UNIT_ID" val="diagram20182010_1*l_i*1_28"/>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9"/>
  <p:tag name="KSO_WM_UNIT_ID" val="diagram20182010_1*l_i*1_29"/>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0"/>
  <p:tag name="KSO_WM_UNIT_ID" val="diagram20182010_1*l_i*1_3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1"/>
  <p:tag name="KSO_WM_UNIT_ID" val="diagram20182010_1*l_i*1_3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2"/>
  <p:tag name="KSO_WM_UNIT_ID" val="diagram20182010_1*l_i*1_3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3"/>
  <p:tag name="KSO_WM_UNIT_ID" val="diagram20182010_1*l_i*1_3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4"/>
  <p:tag name="KSO_WM_UNIT_ID" val="diagram20182010_1*l_i*1_34"/>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5"/>
  <p:tag name="KSO_WM_UNIT_ID" val="diagram20182010_1*l_i*1_3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6"/>
  <p:tag name="KSO_WM_UNIT_ID" val="diagram20182010_1*l_i*1_3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7"/>
  <p:tag name="KSO_WM_UNIT_ID" val="diagram20182010_1*l_i*1_3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8"/>
  <p:tag name="KSO_WM_UNIT_ID" val="diagram20182010_1*l_i*1_3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9"/>
  <p:tag name="KSO_WM_UNIT_ID" val="diagram20182010_1*l_i*1_3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0"/>
  <p:tag name="KSO_WM_UNIT_ID" val="diagram20182010_1*l_i*1_4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1"/>
  <p:tag name="KSO_WM_UNIT_ID" val="diagram20182010_1*l_i*1_4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2"/>
  <p:tag name="KSO_WM_UNIT_ID" val="diagram20182010_1*l_i*1_4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3"/>
  <p:tag name="KSO_WM_UNIT_ID" val="diagram20182010_1*l_i*1_4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PA" val="v4.1.3"/>
</p:tagLst>
</file>

<file path=ppt/tags/tag19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4"/>
  <p:tag name="KSO_WM_UNIT_ID" val="diagram20182010_1*l_i*1_44"/>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5"/>
  <p:tag name="KSO_WM_UNIT_ID" val="diagram20182010_1*l_i*1_45"/>
  <p:tag name="KSO_WM_UNIT_LAYERLEVEL" val="1_1"/>
  <p:tag name="KSO_WM_DIAGRAM_GROUP_CODE" val="l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6"/>
  <p:tag name="KSO_WM_UNIT_ID" val="diagram20182010_1*l_i*1_4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7"/>
  <p:tag name="KSO_WM_UNIT_ID" val="diagram20182010_1*l_i*1_47"/>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8"/>
  <p:tag name="KSO_WM_UNIT_ID" val="diagram20182010_1*l_i*1_48"/>
  <p:tag name="KSO_WM_UNIT_LAYERLEVEL" val="1_1"/>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9"/>
  <p:tag name="KSO_WM_UNIT_ID" val="diagram20182010_1*l_i*1_4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0"/>
  <p:tag name="KSO_WM_UNIT_ID" val="diagram20182010_1*l_i*1_50"/>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1"/>
  <p:tag name="KSO_WM_UNIT_ID" val="diagram20182010_1*l_i*1_51"/>
  <p:tag name="KSO_WM_UNIT_LAYERLEVEL" val="1_1"/>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2"/>
  <p:tag name="KSO_WM_UNIT_ID" val="diagram20182010_1*l_i*1_5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3"/>
  <p:tag name="KSO_WM_UNIT_ID" val="diagram20182010_1*l_i*1_53"/>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UNIT_TYPE" val="i"/>
  <p:tag name="KSO_WM_UNIT_ID" val="diagram20177809_2*i*0"/>
  <p:tag name="KSO_WM_TEMPLATE_CATEGORY" val="diagram"/>
  <p:tag name="KSO_WM_TEMPLATE_INDEX" val="20177809"/>
  <p:tag name="KSO_WM_UNIT_INDEX" val="0"/>
</p:tagLst>
</file>

<file path=ppt/tags/tag20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4"/>
  <p:tag name="KSO_WM_UNIT_ID" val="diagram20182010_1*l_i*1_54"/>
  <p:tag name="KSO_WM_UNIT_LAYERLEVEL" val="1_1"/>
  <p:tag name="KSO_WM_DIAGRAM_GROUP_CODE" val="l1-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5"/>
  <p:tag name="KSO_WM_UNIT_ID" val="diagram20182010_1*l_i*1_5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6"/>
  <p:tag name="KSO_WM_UNIT_ID" val="diagram20182010_1*l_i*1_5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7"/>
  <p:tag name="KSO_WM_UNIT_ID" val="diagram20182010_1*l_i*1_57"/>
  <p:tag name="KSO_WM_UNIT_LAYERLEVEL" val="1_1"/>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8"/>
  <p:tag name="KSO_WM_UNIT_ID" val="diagram20182010_1*l_i*1_58"/>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9"/>
  <p:tag name="KSO_WM_UNIT_ID" val="diagram20182010_1*l_i*1_59"/>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0"/>
  <p:tag name="KSO_WM_UNIT_ID" val="diagram20182010_1*l_i*1_60"/>
  <p:tag name="KSO_WM_UNIT_LAYERLEVEL" val="1_1"/>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1"/>
  <p:tag name="KSO_WM_UNIT_ID" val="diagram20182010_1*l_i*1_6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2"/>
  <p:tag name="KSO_WM_UNIT_ID" val="diagram20182010_1*l_i*1_6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3"/>
  <p:tag name="KSO_WM_UNIT_ID" val="diagram20182010_1*l_i*1_63"/>
  <p:tag name="KSO_WM_UNIT_LAYERLEVEL" val="1_1"/>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1_2"/>
  <p:tag name="KSO_WM_UNIT_ID" val="diagram20177809_2*l_h_i*1_1_2"/>
  <p:tag name="KSO_WM_UNIT_LAYERLEVEL" val="1_1_1"/>
  <p:tag name="KSO_WM_DIAGRAM_GROUP_CODE" val="l1-1"/>
  <p:tag name="KSO_WM_UNIT_TEXT_FILL_FORE_SCHEMECOLOR_INDEX" val="2"/>
  <p:tag name="KSO_WM_UNIT_TEXT_FILL_TYPE" val="1"/>
  <p:tag name="KSO_WM_UNIT_USESOURCEFORMAT_APPLY" val="0"/>
</p:tagLst>
</file>

<file path=ppt/tags/tag21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4"/>
  <p:tag name="KSO_WM_UNIT_ID" val="diagram20182010_1*l_i*1_64"/>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5"/>
  <p:tag name="KSO_WM_UNIT_ID" val="diagram20182010_1*l_i*1_65"/>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6"/>
  <p:tag name="KSO_WM_UNIT_ID" val="diagram20182010_1*l_i*1_66"/>
  <p:tag name="KSO_WM_UNIT_LAYERLEVEL" val="1_1"/>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7"/>
  <p:tag name="KSO_WM_UNIT_ID" val="diagram20182010_1*l_i*1_6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8"/>
  <p:tag name="KSO_WM_UNIT_ID" val="diagram20182010_1*l_i*1_6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9"/>
  <p:tag name="KSO_WM_UNIT_ID" val="diagram20182010_1*l_i*1_69"/>
  <p:tag name="KSO_WM_UNIT_LAYERLEVEL" val="1_1"/>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0"/>
  <p:tag name="KSO_WM_UNIT_ID" val="diagram20182010_1*l_i*1_70"/>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1"/>
  <p:tag name="KSO_WM_UNIT_ID" val="diagram20182010_1*l_i*1_7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2"/>
  <p:tag name="KSO_WM_UNIT_ID" val="diagram20182010_1*l_i*1_72"/>
  <p:tag name="KSO_WM_UNIT_LAYERLEVEL" val="1_1"/>
  <p:tag name="KSO_WM_DIAGRAM_GROUP_CODE" val="l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3"/>
  <p:tag name="KSO_WM_UNIT_ID" val="diagram20182010_1*l_i*1_7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1_1"/>
  <p:tag name="KSO_WM_UNIT_ID" val="diagram20177809_2*l_h_i*1_1_1"/>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2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4"/>
  <p:tag name="KSO_WM_UNIT_ID" val="diagram20182010_1*l_i*1_7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5"/>
  <p:tag name="KSO_WM_UNIT_ID" val="diagram20182010_1*l_i*1_75"/>
  <p:tag name="KSO_WM_UNIT_LAYERLEVEL" val="1_1"/>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6"/>
  <p:tag name="KSO_WM_UNIT_ID" val="diagram20182010_1*l_i*1_7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7"/>
  <p:tag name="KSO_WM_UNIT_ID" val="diagram20182010_1*l_i*1_7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8"/>
  <p:tag name="KSO_WM_UNIT_ID" val="diagram20182010_1*l_i*1_78"/>
  <p:tag name="KSO_WM_UNIT_LAYERLEVEL" val="1_1"/>
  <p:tag name="KSO_WM_DIAGRAM_GROUP_CODE" val="l1-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9"/>
  <p:tag name="KSO_WM_UNIT_ID" val="diagram20182010_1*l_i*1_7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0"/>
  <p:tag name="KSO_WM_UNIT_ID" val="diagram20182010_1*l_i*1_8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1"/>
  <p:tag name="KSO_WM_UNIT_ID" val="diagram20182010_1*l_i*1_81"/>
  <p:tag name="KSO_WM_UNIT_LAYERLEVEL" val="1_1"/>
  <p:tag name="KSO_WM_DIAGRAM_GROUP_CODE" val="l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2"/>
  <p:tag name="KSO_WM_UNIT_ID" val="diagram20182010_1*l_i*1_8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3"/>
  <p:tag name="KSO_WM_UNIT_ID" val="diagram20182010_1*l_i*1_83"/>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2_1"/>
  <p:tag name="KSO_WM_UNIT_ID" val="diagram20177809_2*l_h_i*1_2_1"/>
  <p:tag name="KSO_WM_UNIT_LAYERLEVEL" val="1_1_1"/>
  <p:tag name="KSO_WM_DIAGRAM_GROUP_CODE" val="l1-1"/>
  <p:tag name="KSO_WM_UNIT_TEXT_FILL_FORE_SCHEMECOLOR_INDEX" val="2"/>
  <p:tag name="KSO_WM_UNIT_TEXT_FILL_TYPE" val="1"/>
  <p:tag name="KSO_WM_UNIT_USESOURCEFORMAT_APPLY" val="0"/>
</p:tagLst>
</file>

<file path=ppt/tags/tag23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4"/>
  <p:tag name="KSO_WM_UNIT_ID" val="diagram20182010_1*l_i*1_84"/>
  <p:tag name="KSO_WM_UNIT_LAYERLEVEL" val="1_1"/>
  <p:tag name="KSO_WM_DIAGRAM_GROUP_CODE" val="l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5"/>
  <p:tag name="KSO_WM_UNIT_ID" val="diagram20182010_1*l_i*1_8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6"/>
  <p:tag name="KSO_WM_UNIT_ID" val="diagram20182010_1*l_i*1_86"/>
  <p:tag name="KSO_WM_UNIT_LAYERLEVEL" val="1_1"/>
  <p:tag name="KSO_WM_DIAGRAM_GROUP_CODE" val="l1-1"/>
  <p:tag name="KSO_WM_UNIT_TEXT_FILL_FORE_SCHEMECOLOR_INDEX" val="2"/>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h_f"/>
  <p:tag name="KSO_WM_UNIT_INDEX" val="1_1_1"/>
  <p:tag name="KSO_WM_UNIT_ID" val="diagram20182010_1*l_h_f*1_1_1"/>
  <p:tag name="KSO_WM_UNIT_LAYERLEVEL" val="1_1_1"/>
  <p:tag name="KSO_WM_UNIT_VALUE" val="150"/>
  <p:tag name="KSO_WM_UNIT_HIGHLIGHT" val="0"/>
  <p:tag name="KSO_WM_UNIT_COMPATIBLE" val="0"/>
  <p:tag name="KSO_WM_UNIT_CLEAR" val="0"/>
  <p:tag name="KSO_WM_DIAGRAM_GROUP_CODE" val="l1-1"/>
  <p:tag name="KSO_WM_UNIT_PRESET_TEXT" val="请在这里输入您的内容文字请在这里输入您的内容请在这里输入您的内容文字请在这里输请在这里输入您的内容文字请在这里输入您的内容请在这里输入您的内容文字请在这里输入您的内容文字请在这里输入您的内容请在这里输入您的内容文字请在这里输入您的内容文字请在这里输入您的内容请在这里输入您的内容文字"/>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SLIDE_ITEM_CNT" val="1"/>
</p:tagLst>
</file>

<file path=ppt/tags/tag235.xml><?xml version="1.0" encoding="utf-8"?>
<p:tagLst xmlns:p="http://schemas.openxmlformats.org/presentationml/2006/main">
  <p:tag name="PA" val="v4.1.3"/>
</p:tagLst>
</file>

<file path=ppt/tags/tag236.xml><?xml version="1.0" encoding="utf-8"?>
<p:tagLst xmlns:p="http://schemas.openxmlformats.org/presentationml/2006/main">
  <p:tag name="PA" val="v4.1.3"/>
</p:tagLst>
</file>

<file path=ppt/tags/tag237.xml><?xml version="1.0" encoding="utf-8"?>
<p:tagLst xmlns:p="http://schemas.openxmlformats.org/presentationml/2006/main">
  <p:tag name="KSO_WM_TAG_VERSION" val="1.0"/>
  <p:tag name="KSO_WM_BEAUTIFY_FLAG" val="#wm#"/>
  <p:tag name="KSO_WM_UNIT_TYPE" val="i"/>
  <p:tag name="KSO_WM_UNIT_ID" val="diagram160274_2*i*0"/>
  <p:tag name="KSO_WM_TEMPLATE_CATEGORY" val="diagram"/>
  <p:tag name="KSO_WM_TEMPLATE_INDEX" val="160274"/>
  <p:tag name="KSO_WM_UNIT_INDEX" val="0"/>
</p:tagLst>
</file>

<file path=ppt/tags/tag238.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1_1"/>
  <p:tag name="KSO_WM_UNIT_ID" val="diagram160274_2*l_h_f*1_1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 name="KSO_WM_UNIT_USESOURCEFORMAT_APPLY" val="0"/>
</p:tagLst>
</file>

<file path=ppt/tags/tag239.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1"/>
  <p:tag name="KSO_WM_UNIT_ID" val="diagram160274_2*l_i*1_1"/>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2_2"/>
  <p:tag name="KSO_WM_UNIT_ID" val="diagram20177809_2*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40.xml><?xml version="1.0" encoding="utf-8"?>
<p:tagLst xmlns:p="http://schemas.openxmlformats.org/presentationml/2006/main">
  <p:tag name="KSO_WM_TAG_VERSION" val="1.0"/>
  <p:tag name="KSO_WM_BEAUTIFY_FLAG" val="#wm#"/>
  <p:tag name="KSO_WM_UNIT_TYPE" val="i"/>
  <p:tag name="KSO_WM_UNIT_ID" val="diagram160274_2*i*5"/>
  <p:tag name="KSO_WM_TEMPLATE_CATEGORY" val="diagram"/>
  <p:tag name="KSO_WM_TEMPLATE_INDEX" val="160274"/>
  <p:tag name="KSO_WM_UNIT_INDEX" val="5"/>
</p:tagLst>
</file>

<file path=ppt/tags/tag241.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2_1"/>
  <p:tag name="KSO_WM_UNIT_ID" val="diagram160274_2*l_h_f*1_2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 name="KSO_WM_UNIT_USESOURCEFORMAT_APPLY" val="0"/>
</p:tagLst>
</file>

<file path=ppt/tags/tag242.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2"/>
  <p:tag name="KSO_WM_UNIT_ID" val="diagram160274_2*l_i*1_2"/>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243.xml><?xml version="1.0" encoding="utf-8"?>
<p:tagLst xmlns:p="http://schemas.openxmlformats.org/presentationml/2006/main">
  <p:tag name="KSO_WM_SLIDE_ITEM_CNT" val="2"/>
</p:tagLst>
</file>

<file path=ppt/tags/tag244.xml><?xml version="1.0" encoding="utf-8"?>
<p:tagLst xmlns:p="http://schemas.openxmlformats.org/presentationml/2006/main">
  <p:tag name="PA" val="v4.1.3"/>
</p:tagLst>
</file>

<file path=ppt/tags/tag245.xml><?xml version="1.0" encoding="utf-8"?>
<p:tagLst xmlns:p="http://schemas.openxmlformats.org/presentationml/2006/main">
  <p:tag name="PA" val="v4.1.3"/>
</p:tagLst>
</file>

<file path=ppt/tags/tag246.xml><?xml version="1.0" encoding="utf-8"?>
<p:tagLst xmlns:p="http://schemas.openxmlformats.org/presentationml/2006/main">
  <p:tag name="KSO_WM_TAG_VERSION" val="1.0"/>
  <p:tag name="KSO_WM_BEAUTIFY_FLAG" val="#wm#"/>
  <p:tag name="KSO_WM_UNIT_TYPE" val="i"/>
  <p:tag name="KSO_WM_UNIT_ID" val="diagram160377_2*i*0"/>
  <p:tag name="KSO_WM_TEMPLATE_CATEGORY" val="diagram"/>
  <p:tag name="KSO_WM_TEMPLATE_INDEX" val="160377"/>
  <p:tag name="KSO_WM_UNIT_INDEX" val="0"/>
</p:tagLst>
</file>

<file path=ppt/tags/tag247.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1"/>
  <p:tag name="KSO_WM_UNIT_ID" val="diagram160377_2*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248.xml><?xml version="1.0" encoding="utf-8"?>
<p:tagLst xmlns:p="http://schemas.openxmlformats.org/presentationml/2006/main">
  <p:tag name="KSO_WM_TAG_VERSION" val="1.0"/>
  <p:tag name="KSO_WM_TEMPLATE_CATEGORY" val="diagram"/>
  <p:tag name="KSO_WM_TEMPLATE_INDEX" val="160377"/>
  <p:tag name="KSO_WM_UNIT_TYPE" val="l_h_f"/>
  <p:tag name="KSO_WM_UNIT_INDEX" val="1_1_1"/>
  <p:tag name="KSO_WM_UNIT_ID" val="diagram160377_2*l_h_f*1_1_1"/>
  <p:tag name="KSO_WM_UNIT_CLEAR" val="1"/>
  <p:tag name="KSO_WM_UNIT_LAYERLEVEL" val="1_1_1"/>
  <p:tag name="KSO_WM_UNIT_VALUE" val="99"/>
  <p:tag name="KSO_WM_UNIT_HIGHLIGHT" val="0"/>
  <p:tag name="KSO_WM_UNIT_COMPATIBLE" val="0"/>
  <p:tag name="KSO_WM_UNIT_PRESET_TEXT_INDEX" val="4"/>
  <p:tag name="KSO_WM_BEAUTIFY_FLAG" val="#wm#"/>
  <p:tag name="KSO_WM_DIAGRAM_GROUP_CODE" val="l1-1"/>
  <p:tag name="KSO_WM_UNIT_PRESET_TEXT_LEN" val="57"/>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249.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2"/>
  <p:tag name="KSO_WM_UNIT_ID" val="diagram160377_2*l_i*1_2"/>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1_1"/>
  <p:tag name="KSO_WM_UNIT_ID" val="diagram20177809_2*l_h_f*1_1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250.xml><?xml version="1.0" encoding="utf-8"?>
<p:tagLst xmlns:p="http://schemas.openxmlformats.org/presentationml/2006/main">
  <p:tag name="KSO_WM_TAG_VERSION" val="1.0"/>
  <p:tag name="KSO_WM_BEAUTIFY_FLAG" val="#wm#"/>
  <p:tag name="KSO_WM_UNIT_TYPE" val="i"/>
  <p:tag name="KSO_WM_UNIT_ID" val="diagram160377_2*i*7"/>
  <p:tag name="KSO_WM_TEMPLATE_CATEGORY" val="diagram"/>
  <p:tag name="KSO_WM_TEMPLATE_INDEX" val="160377"/>
  <p:tag name="KSO_WM_UNIT_INDEX" val="7"/>
</p:tagLst>
</file>

<file path=ppt/tags/tag251.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3"/>
  <p:tag name="KSO_WM_UNIT_ID" val="diagram160377_2*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252.xml><?xml version="1.0" encoding="utf-8"?>
<p:tagLst xmlns:p="http://schemas.openxmlformats.org/presentationml/2006/main">
  <p:tag name="KSO_WM_TAG_VERSION" val="1.0"/>
  <p:tag name="KSO_WM_TEMPLATE_CATEGORY" val="diagram"/>
  <p:tag name="KSO_WM_TEMPLATE_INDEX" val="160377"/>
  <p:tag name="KSO_WM_UNIT_TYPE" val="l_h_f"/>
  <p:tag name="KSO_WM_UNIT_INDEX" val="1_2_1"/>
  <p:tag name="KSO_WM_UNIT_ID" val="diagram160377_2*l_h_f*1_2_1"/>
  <p:tag name="KSO_WM_UNIT_CLEAR" val="1"/>
  <p:tag name="KSO_WM_UNIT_LAYERLEVEL" val="1_1_1"/>
  <p:tag name="KSO_WM_UNIT_VALUE" val="99"/>
  <p:tag name="KSO_WM_UNIT_HIGHLIGHT" val="0"/>
  <p:tag name="KSO_WM_UNIT_COMPATIBLE" val="0"/>
  <p:tag name="KSO_WM_UNIT_PRESET_TEXT_INDEX" val="4"/>
  <p:tag name="KSO_WM_BEAUTIFY_FLAG" val="#wm#"/>
  <p:tag name="KSO_WM_DIAGRAM_GROUP_CODE" val="l1-1"/>
  <p:tag name="KSO_WM_UNIT_PRESET_TEXT_LEN" val="57"/>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253.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4"/>
  <p:tag name="KSO_WM_UNIT_ID" val="diagram160377_2*l_i*1_4"/>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254.xml><?xml version="1.0" encoding="utf-8"?>
<p:tagLst xmlns:p="http://schemas.openxmlformats.org/presentationml/2006/main">
  <p:tag name="KSO_WM_SLIDE_ITEM_CNT" val="2"/>
</p:tagLst>
</file>

<file path=ppt/tags/tag255.xml><?xml version="1.0" encoding="utf-8"?>
<p:tagLst xmlns:p="http://schemas.openxmlformats.org/presentationml/2006/main">
  <p:tag name="PA" val="v4.1.3"/>
</p:tagLst>
</file>

<file path=ppt/tags/tag256.xml><?xml version="1.0" encoding="utf-8"?>
<p:tagLst xmlns:p="http://schemas.openxmlformats.org/presentationml/2006/main">
  <p:tag name="PA" val="v4.1.3"/>
</p:tagLst>
</file>

<file path=ppt/tags/tag257.xml><?xml version="1.0" encoding="utf-8"?>
<p:tagLst xmlns:p="http://schemas.openxmlformats.org/presentationml/2006/main">
  <p:tag name="KSO_WM_TAG_VERSION" val="1.0"/>
  <p:tag name="KSO_WM_BEAUTIFY_FLAG" val="#wm#"/>
  <p:tag name="KSO_WM_UNIT_TYPE" val="i"/>
  <p:tag name="KSO_WM_UNIT_ID" val="diagram160001_2*i*0"/>
  <p:tag name="KSO_WM_TEMPLATE_CATEGORY" val="diagram"/>
  <p:tag name="KSO_WM_TEMPLATE_INDEX" val="160001"/>
  <p:tag name="KSO_WM_UNIT_INDEX" val="0"/>
</p:tagLst>
</file>

<file path=ppt/tags/tag258.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h_f"/>
  <p:tag name="KSO_WM_UNIT_INDEX" val="1_1_1"/>
  <p:tag name="KSO_WM_UNIT_ID" val="diagram160001_2*l_h_f*1_1_1"/>
  <p:tag name="KSO_WM_UNIT_CLEAR" val="1"/>
  <p:tag name="KSO_WM_UNIT_LAYERLEVEL" val="1_1_1"/>
  <p:tag name="KSO_WM_UNIT_VALUE" val="56"/>
  <p:tag name="KSO_WM_UNIT_HIGHLIGHT" val="0"/>
  <p:tag name="KSO_WM_UNIT_COMPATIBLE" val="0"/>
  <p:tag name="KSO_WM_DIAGRAM_GROUP_CODE" val="l1-1"/>
  <p:tag name="KSO_WM_UNIT_PRESET_TEXT" val="Lorem ipsum dolor sit amet, consectetur adipisicing elit, sed do eiusmod tempor incididunt ut labore et dolore magna aliqua."/>
  <p:tag name="KSO_WM_UNIT_TEXT_FILL_FORE_SCHEMECOLOR_INDEX" val="5"/>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i"/>
  <p:tag name="KSO_WM_UNIT_INDEX" val="1_1"/>
  <p:tag name="KSO_WM_UNIT_ID" val="diagram160001_2*l_i*1_1"/>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2_1"/>
  <p:tag name="KSO_WM_UNIT_ID" val="diagram20177809_2*l_h_f*1_2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260.xml><?xml version="1.0" encoding="utf-8"?>
<p:tagLst xmlns:p="http://schemas.openxmlformats.org/presentationml/2006/main">
  <p:tag name="KSO_WM_TAG_VERSION" val="1.0"/>
  <p:tag name="KSO_WM_BEAUTIFY_FLAG" val="#wm#"/>
  <p:tag name="KSO_WM_UNIT_TYPE" val="i"/>
  <p:tag name="KSO_WM_UNIT_ID" val="diagram160001_2*i*5"/>
  <p:tag name="KSO_WM_TEMPLATE_CATEGORY" val="diagram"/>
  <p:tag name="KSO_WM_TEMPLATE_INDEX" val="160001"/>
  <p:tag name="KSO_WM_UNIT_INDEX" val="5"/>
</p:tagLst>
</file>

<file path=ppt/tags/tag261.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h_f"/>
  <p:tag name="KSO_WM_UNIT_INDEX" val="1_2_1"/>
  <p:tag name="KSO_WM_UNIT_ID" val="diagram160001_2*l_h_f*1_2_1"/>
  <p:tag name="KSO_WM_UNIT_CLEAR" val="1"/>
  <p:tag name="KSO_WM_UNIT_LAYERLEVEL" val="1_1_1"/>
  <p:tag name="KSO_WM_UNIT_VALUE" val="56"/>
  <p:tag name="KSO_WM_UNIT_HIGHLIGHT" val="0"/>
  <p:tag name="KSO_WM_UNIT_COMPATIBLE" val="0"/>
  <p:tag name="KSO_WM_DIAGRAM_GROUP_CODE" val="l1-1"/>
  <p:tag name="KSO_WM_UNIT_PRESET_TEXT" val="Lorem ipsum dolor sit amet, consectetur adipisicing elit.Lorem ipsum dolor sit amet, consectetur adipisicing elit.Lorem ipsum"/>
  <p:tag name="KSO_WM_UNIT_TEXT_FILL_FORE_SCHEMECOLOR_INDEX" val="6"/>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i"/>
  <p:tag name="KSO_WM_UNIT_INDEX" val="1_2"/>
  <p:tag name="KSO_WM_UNIT_ID" val="diagram160001_2*l_i*1_2"/>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Lst>
</file>

<file path=ppt/tags/tag263.xml><?xml version="1.0" encoding="utf-8"?>
<p:tagLst xmlns:p="http://schemas.openxmlformats.org/presentationml/2006/main">
  <p:tag name="KSO_WM_SLIDE_ITEM_CNT" val="2"/>
</p:tagLst>
</file>

<file path=ppt/tags/tag264.xml><?xml version="1.0" encoding="utf-8"?>
<p:tagLst xmlns:p="http://schemas.openxmlformats.org/presentationml/2006/main">
  <p:tag name="PA" val="v4.1.3"/>
</p:tagLst>
</file>

<file path=ppt/tags/tag265.xml><?xml version="1.0" encoding="utf-8"?>
<p:tagLst xmlns:p="http://schemas.openxmlformats.org/presentationml/2006/main">
  <p:tag name="PA" val="v4.1.3"/>
</p:tagLst>
</file>

<file path=ppt/tags/tag266.xml><?xml version="1.0" encoding="utf-8"?>
<p:tagLst xmlns:p="http://schemas.openxmlformats.org/presentationml/2006/main">
  <p:tag name="PA" val="v4.1.3"/>
</p:tagLst>
</file>

<file path=ppt/tags/tag267.xml><?xml version="1.0" encoding="utf-8"?>
<p:tagLst xmlns:p="http://schemas.openxmlformats.org/presentationml/2006/main">
  <p:tag name="PA" val="v4.1.3"/>
</p:tagLst>
</file>

<file path=ppt/tags/tag268.xml><?xml version="1.0" encoding="utf-8"?>
<p:tagLst xmlns:p="http://schemas.openxmlformats.org/presentationml/2006/main">
  <p:tag name="PA" val="v4.1.3"/>
</p:tagLst>
</file>

<file path=ppt/tags/tag269.xml><?xml version="1.0" encoding="utf-8"?>
<p:tagLst xmlns:p="http://schemas.openxmlformats.org/presentationml/2006/main">
  <p:tag name="PA" val="v4.1.3"/>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3_2"/>
  <p:tag name="KSO_WM_UNIT_ID" val="diagram20177809_2*l_h_i*1_3_2"/>
  <p:tag name="KSO_WM_UNIT_LAYERLEVEL" val="1_1_1"/>
  <p:tag name="KSO_WM_DIAGRAM_GROUP_CODE" val="l1-1"/>
  <p:tag name="KSO_WM_UNIT_TEXT_FILL_FORE_SCHEMECOLOR_INDEX" val="2"/>
  <p:tag name="KSO_WM_UNIT_TEXT_FILL_TYPE" val="1"/>
  <p:tag name="KSO_WM_UNIT_USESOURCEFORMAT_APPLY" val="0"/>
</p:tagLst>
</file>

<file path=ppt/tags/tag270.xml><?xml version="1.0" encoding="utf-8"?>
<p:tagLst xmlns:p="http://schemas.openxmlformats.org/presentationml/2006/main">
  <p:tag name="PA" val="v4.1.3"/>
</p:tagLst>
</file>

<file path=ppt/tags/tag271.xml><?xml version="1.0" encoding="utf-8"?>
<p:tagLst xmlns:p="http://schemas.openxmlformats.org/presentationml/2006/main">
  <p:tag name="PA" val="v4.1.3"/>
</p:tagLst>
</file>

<file path=ppt/tags/tag272.xml><?xml version="1.0" encoding="utf-8"?>
<p:tagLst xmlns:p="http://schemas.openxmlformats.org/presentationml/2006/main">
  <p:tag name="PA" val="v4.1.3"/>
</p:tagLst>
</file>

<file path=ppt/tags/tag273.xml><?xml version="1.0" encoding="utf-8"?>
<p:tagLst xmlns:p="http://schemas.openxmlformats.org/presentationml/2006/main">
  <p:tag name="PA" val="v4.1.3"/>
</p:tagLst>
</file>

<file path=ppt/tags/tag274.xml><?xml version="1.0" encoding="utf-8"?>
<p:tagLst xmlns:p="http://schemas.openxmlformats.org/presentationml/2006/main">
  <p:tag name="PA" val="v4.1.3"/>
</p:tagLst>
</file>

<file path=ppt/tags/tag275.xml><?xml version="1.0" encoding="utf-8"?>
<p:tagLst xmlns:p="http://schemas.openxmlformats.org/presentationml/2006/main">
  <p:tag name="PA" val="v4.1.3"/>
</p:tagLst>
</file>

<file path=ppt/tags/tag276.xml><?xml version="1.0" encoding="utf-8"?>
<p:tagLst xmlns:p="http://schemas.openxmlformats.org/presentationml/2006/main">
  <p:tag name="PA" val="v4.1.3"/>
</p:tagLst>
</file>

<file path=ppt/tags/tag277.xml><?xml version="1.0" encoding="utf-8"?>
<p:tagLst xmlns:p="http://schemas.openxmlformats.org/presentationml/2006/main">
  <p:tag name="PA" val="v4.1.3"/>
</p:tagLst>
</file>

<file path=ppt/tags/tag278.xml><?xml version="1.0" encoding="utf-8"?>
<p:tagLst xmlns:p="http://schemas.openxmlformats.org/presentationml/2006/main">
  <p:tag name="PA" val="v4.1.3"/>
</p:tagLst>
</file>

<file path=ppt/tags/tag279.xml><?xml version="1.0" encoding="utf-8"?>
<p:tagLst xmlns:p="http://schemas.openxmlformats.org/presentationml/2006/main">
  <p:tag name="PA" val="v4.1.3"/>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3_1"/>
  <p:tag name="KSO_WM_UNIT_ID" val="diagram20177809_2*l_h_i*1_3_1"/>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80.xml><?xml version="1.0" encoding="utf-8"?>
<p:tagLst xmlns:p="http://schemas.openxmlformats.org/presentationml/2006/main">
  <p:tag name="PA" val="v4.1.3"/>
</p:tagLst>
</file>

<file path=ppt/tags/tag281.xml><?xml version="1.0" encoding="utf-8"?>
<p:tagLst xmlns:p="http://schemas.openxmlformats.org/presentationml/2006/main">
  <p:tag name="PA" val="v4.1.3"/>
</p:tagLst>
</file>

<file path=ppt/tags/tag282.xml><?xml version="1.0" encoding="utf-8"?>
<p:tagLst xmlns:p="http://schemas.openxmlformats.org/presentationml/2006/main">
  <p:tag name="PA" val="v4.1.3"/>
</p:tagLst>
</file>

<file path=ppt/tags/tag283.xml><?xml version="1.0" encoding="utf-8"?>
<p:tagLst xmlns:p="http://schemas.openxmlformats.org/presentationml/2006/main">
  <p:tag name="PA" val="v4.1.3"/>
</p:tagLst>
</file>

<file path=ppt/tags/tag284.xml><?xml version="1.0" encoding="utf-8"?>
<p:tagLst xmlns:p="http://schemas.openxmlformats.org/presentationml/2006/main">
  <p:tag name="PA" val="v4.1.3"/>
</p:tagLst>
</file>

<file path=ppt/tags/tag285.xml><?xml version="1.0" encoding="utf-8"?>
<p:tagLst xmlns:p="http://schemas.openxmlformats.org/presentationml/2006/main">
  <p:tag name="PA" val="v4.1.3"/>
</p:tagLst>
</file>

<file path=ppt/tags/tag286.xml><?xml version="1.0" encoding="utf-8"?>
<p:tagLst xmlns:p="http://schemas.openxmlformats.org/presentationml/2006/main">
  <p:tag name="PA" val="v4.1.3"/>
</p:tagLst>
</file>

<file path=ppt/tags/tag287.xml><?xml version="1.0" encoding="utf-8"?>
<p:tagLst xmlns:p="http://schemas.openxmlformats.org/presentationml/2006/main">
  <p:tag name="KSO_WM_DOC_GUID" val="{ebae741e-f6be-4508-b345-b70f422bb642}"/>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3_1"/>
  <p:tag name="KSO_WM_UNIT_ID" val="diagram20177809_2*l_h_f*1_3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SLIDE_ITEM_CNT" val="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KSO_WM_TEMPLATE_CATEGORY" val="diagram"/>
  <p:tag name="KSO_WM_TEMPLATE_INDEX" val="20186075"/>
  <p:tag name="KSO_WM_UNIT_TYPE" val="l_i"/>
  <p:tag name="KSO_WM_UNIT_INDEX" val="1_1"/>
  <p:tag name="KSO_WM_UNIT_ID" val="diagram20186075_3*l_i*1_1"/>
  <p:tag name="KSO_WM_UNIT_LAYERLEVEL" val="1_1"/>
  <p:tag name="KSO_WM_BEAUTIFY_FLAG" val="#wm#"/>
  <p:tag name="KSO_WM_TAG_VERSION" val="1.0"/>
  <p:tag name="KSO_WM_DIAGRAM_GROUP_CODE" val="l1-1"/>
  <p:tag name="KSO_WM_UNIT_LINE_FORE_SCHEMECOLOR_INDEX" val="15"/>
  <p:tag name="KSO_WM_UNIT_LINE_FILL_TYPE" val="2"/>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EMPLATE_CATEGORY" val="diagram"/>
  <p:tag name="KSO_WM_TEMPLATE_INDEX" val="20186075"/>
  <p:tag name="KSO_WM_UNIT_TYPE" val="l_h_i"/>
  <p:tag name="KSO_WM_UNIT_INDEX" val="1_1_1"/>
  <p:tag name="KSO_WM_UNIT_ID" val="diagram20186075_3*l_h_i*1_1_1"/>
  <p:tag name="KSO_WM_UNIT_LAYERLEVEL" val="1_1_1"/>
  <p:tag name="KSO_WM_BEAUTIFY_FLAG" val="#wm#"/>
  <p:tag name="KSO_WM_TAG_VERSION" val="1.0"/>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TEMPLATE_CATEGORY" val="diagram"/>
  <p:tag name="KSO_WM_TEMPLATE_INDEX" val="20186075"/>
  <p:tag name="KSO_WM_UNIT_TYPE" val="l_h_i"/>
  <p:tag name="KSO_WM_UNIT_INDEX" val="1_2_1"/>
  <p:tag name="KSO_WM_UNIT_ID" val="diagram20186075_3*l_h_i*1_2_1"/>
  <p:tag name="KSO_WM_UNIT_LAYERLEVEL" val="1_1_1"/>
  <p:tag name="KSO_WM_BEAUTIFY_FLAG" val="#wm#"/>
  <p:tag name="KSO_WM_TAG_VERSION" val="1.0"/>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TEMPLATE_CATEGORY" val="diagram"/>
  <p:tag name="KSO_WM_TEMPLATE_INDEX" val="20186075"/>
  <p:tag name="KSO_WM_UNIT_TYPE" val="l_h_i"/>
  <p:tag name="KSO_WM_UNIT_INDEX" val="1_3_1"/>
  <p:tag name="KSO_WM_UNIT_ID" val="diagram20186075_3*l_h_i*1_3_1"/>
  <p:tag name="KSO_WM_UNIT_LAYERLEVEL" val="1_1_1"/>
  <p:tag name="KSO_WM_BEAUTIFY_FLAG" val="#wm#"/>
  <p:tag name="KSO_WM_TAG_VERSION" val="1.0"/>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36.xml><?xml version="1.0" encoding="utf-8"?>
<p:tagLst xmlns:p="http://schemas.openxmlformats.org/presentationml/2006/main">
  <p:tag name="KSO_WM_TEMPLATE_CATEGORY" val="diagram"/>
  <p:tag name="KSO_WM_TEMPLATE_INDEX" val="20186075"/>
  <p:tag name="KSO_WM_UNIT_TYPE" val="l_h_i"/>
  <p:tag name="KSO_WM_UNIT_INDEX" val="1_1_2"/>
  <p:tag name="KSO_WM_UNIT_ID" val="diagram20186075_3*l_h_i*1_1_2"/>
  <p:tag name="KSO_WM_UNIT_LAYERLEVEL" val="1_1_1"/>
  <p:tag name="KSO_WM_BEAUTIFY_FLAG" val="#wm#"/>
  <p:tag name="KSO_WM_TAG_VERSION" val="1.0"/>
  <p:tag name="KSO_WM_DIAGRAM_GROUP_CODE" val="l1-1"/>
  <p:tag name="KSO_WM_UNIT_TEXT_FILL_FORE_SCHEMECOLOR_INDEX" val="5"/>
  <p:tag name="KSO_WM_UNIT_TEXT_FILL_TYPE" val="1"/>
  <p:tag name="KSO_WM_UNIT_USESOURCEFORMAT_APPLY" val="0"/>
</p:tagLst>
</file>

<file path=ppt/tags/tag37.xml><?xml version="1.0" encoding="utf-8"?>
<p:tagLst xmlns:p="http://schemas.openxmlformats.org/presentationml/2006/main">
  <p:tag name="KSO_WM_TEMPLATE_CATEGORY" val="diagram"/>
  <p:tag name="KSO_WM_TEMPLATE_INDEX" val="20186075"/>
  <p:tag name="KSO_WM_UNIT_TYPE" val="l_h_i"/>
  <p:tag name="KSO_WM_UNIT_INDEX" val="1_3_2"/>
  <p:tag name="KSO_WM_UNIT_ID" val="diagram20186075_3*l_h_i*1_3_2"/>
  <p:tag name="KSO_WM_UNIT_LAYERLEVEL" val="1_1_1"/>
  <p:tag name="KSO_WM_BEAUTIFY_FLAG" val="#wm#"/>
  <p:tag name="KSO_WM_TAG_VERSION" val="1.0"/>
  <p:tag name="KSO_WM_DIAGRAM_GROUP_CODE" val="l1-1"/>
  <p:tag name="KSO_WM_UNIT_TEXT_FILL_FORE_SCHEMECOLOR_INDEX" val="7"/>
  <p:tag name="KSO_WM_UNIT_TEXT_FILL_TYPE" val="1"/>
  <p:tag name="KSO_WM_UNIT_USESOURCEFORMAT_APPLY" val="0"/>
</p:tagLst>
</file>

<file path=ppt/tags/tag38.xml><?xml version="1.0" encoding="utf-8"?>
<p:tagLst xmlns:p="http://schemas.openxmlformats.org/presentationml/2006/main">
  <p:tag name="KSO_WM_TEMPLATE_CATEGORY" val="diagram"/>
  <p:tag name="KSO_WM_TEMPLATE_INDEX" val="20186075"/>
  <p:tag name="KSO_WM_UNIT_TYPE" val="l_h_i"/>
  <p:tag name="KSO_WM_UNIT_INDEX" val="1_1_3"/>
  <p:tag name="KSO_WM_UNIT_ID" val="diagram20186075_3*l_h_i*1_1_3"/>
  <p:tag name="KSO_WM_UNIT_LAYERLEVEL" val="1_1_1"/>
  <p:tag name="KSO_WM_BEAUTIFY_FLAG" val="#wm#"/>
  <p:tag name="KSO_WM_TAG_VERSION" val="1.0"/>
  <p:tag name="KSO_WM_DIAGRAM_GROUP_CODE" val="l1-1"/>
  <p:tag name="KSO_WM_UNIT_LINE_FORE_SCHEMECOLOR_INDEX" val="5"/>
  <p:tag name="KSO_WM_UNIT_LINE_FILL_TYPE" val="2"/>
  <p:tag name="KSO_WM_UNIT_USESOURCEFORMAT_APPLY" val="0"/>
</p:tagLst>
</file>

<file path=ppt/tags/tag39.xml><?xml version="1.0" encoding="utf-8"?>
<p:tagLst xmlns:p="http://schemas.openxmlformats.org/presentationml/2006/main">
  <p:tag name="KSO_WM_TEMPLATE_CATEGORY" val="diagram"/>
  <p:tag name="KSO_WM_TEMPLATE_INDEX" val="20186075"/>
  <p:tag name="KSO_WM_UNIT_TYPE" val="l_h_i"/>
  <p:tag name="KSO_WM_UNIT_INDEX" val="1_2_3"/>
  <p:tag name="KSO_WM_UNIT_ID" val="diagram20186075_3*l_h_i*1_2_3"/>
  <p:tag name="KSO_WM_UNIT_LAYERLEVEL" val="1_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EMPLATE_CATEGORY" val="diagram"/>
  <p:tag name="KSO_WM_TEMPLATE_INDEX" val="20186075"/>
  <p:tag name="KSO_WM_UNIT_TYPE" val="l_h_i"/>
  <p:tag name="KSO_WM_UNIT_INDEX" val="1_3_3"/>
  <p:tag name="KSO_WM_UNIT_ID" val="diagram20186075_3*l_h_i*1_3_3"/>
  <p:tag name="KSO_WM_UNIT_LAYERLEVEL" val="1_1_1"/>
  <p:tag name="KSO_WM_BEAUTIFY_FLAG" val="#wm#"/>
  <p:tag name="KSO_WM_TAG_VERSION" val="1.0"/>
  <p:tag name="KSO_WM_DIAGRAM_GROUP_CODE" val="l1-1"/>
  <p:tag name="KSO_WM_UNIT_LINE_FORE_SCHEMECOLOR_INDEX" val="7"/>
  <p:tag name="KSO_WM_UNIT_LINE_FILL_TYPE" val="2"/>
  <p:tag name="KSO_WM_UNIT_USESOURCEFORMAT_APPLY" val="0"/>
</p:tagLst>
</file>

<file path=ppt/tags/tag41.xml><?xml version="1.0" encoding="utf-8"?>
<p:tagLst xmlns:p="http://schemas.openxmlformats.org/presentationml/2006/main">
  <p:tag name="KSO_WM_TEMPLATE_CATEGORY" val="diagram"/>
  <p:tag name="KSO_WM_TEMPLATE_INDEX" val="20186075"/>
  <p:tag name="KSO_WM_UNIT_TYPE" val="l_h_f"/>
  <p:tag name="KSO_WM_UNIT_INDEX" val="1_1_1"/>
  <p:tag name="KSO_WM_UNIT_ID" val="diagram20186075_3*l_h_f*1_1_1"/>
  <p:tag name="KSO_WM_UNIT_LAYERLEVEL" val="1_1_1"/>
  <p:tag name="KSO_WM_UNIT_VALUE" val="33"/>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TEXT_FILL_FORE_SCHEMECOLOR_INDEX" val="5"/>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20186075"/>
  <p:tag name="KSO_WM_UNIT_TYPE" val="l_h_f"/>
  <p:tag name="KSO_WM_UNIT_INDEX" val="1_3_1"/>
  <p:tag name="KSO_WM_UNIT_ID" val="diagram20186075_3*l_h_f*1_3_1"/>
  <p:tag name="KSO_WM_UNIT_LAYERLEVEL" val="1_1_1"/>
  <p:tag name="KSO_WM_UNIT_VALUE" val="33"/>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TEXT_FILL_FORE_SCHEMECOLOR_INDEX" val="7"/>
  <p:tag name="KSO_WM_UNIT_TEXT_FILL_TYPE" val="1"/>
  <p:tag name="KSO_WM_UNIT_USESOURCEFORMAT_APPLY" val="0"/>
</p:tagLst>
</file>

<file path=ppt/tags/tag43.xml><?xml version="1.0" encoding="utf-8"?>
<p:tagLst xmlns:p="http://schemas.openxmlformats.org/presentationml/2006/main">
  <p:tag name="KSO_WM_SLIDE_ITEM_CNT" val="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KSO_WM_TAG_VERSION" val="1.0"/>
  <p:tag name="KSO_WM_BEAUTIFY_FLAG" val="#wm#"/>
  <p:tag name="KSO_WM_UNIT_TYPE" val="i"/>
  <p:tag name="KSO_WM_UNIT_ID" val="diagram160243_3*i*0"/>
  <p:tag name="KSO_WM_TEMPLATE_CATEGORY" val="diagram"/>
  <p:tag name="KSO_WM_TEMPLATE_INDEX" val="160243"/>
  <p:tag name="KSO_WM_UNIT_INDEX" val="0"/>
</p:tagLst>
</file>

<file path=ppt/tags/tag47.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1"/>
  <p:tag name="KSO_WM_UNIT_ID" val="diagram160243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 name="KSO_WM_UNIT_DIAGRAM_SCHEMECOLOR_ID" val="4"/>
</p:tagLst>
</file>

<file path=ppt/tags/tag48.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1_1"/>
  <p:tag name="KSO_WM_UNIT_ID" val="diagram160243_3*l_h_f*1_1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49.xml><?xml version="1.0" encoding="utf-8"?>
<p:tagLst xmlns:p="http://schemas.openxmlformats.org/presentationml/2006/main">
  <p:tag name="KSO_WM_TAG_VERSION" val="1.0"/>
  <p:tag name="KSO_WM_BEAUTIFY_FLAG" val="#wm#"/>
  <p:tag name="KSO_WM_UNIT_TYPE" val="i"/>
  <p:tag name="KSO_WM_UNIT_ID" val="diagram160243_3*i*5"/>
  <p:tag name="KSO_WM_TEMPLATE_CATEGORY" val="diagram"/>
  <p:tag name="KSO_WM_TEMPLATE_INDEX" val="160243"/>
  <p:tag name="KSO_WM_UNIT_INDEX" val="5"/>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2"/>
  <p:tag name="KSO_WM_UNIT_ID" val="diagram160243_3*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4"/>
</p:tagLst>
</file>

<file path=ppt/tags/tag51.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2_1"/>
  <p:tag name="KSO_WM_UNIT_ID" val="diagram160243_3*l_h_f*1_2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52.xml><?xml version="1.0" encoding="utf-8"?>
<p:tagLst xmlns:p="http://schemas.openxmlformats.org/presentationml/2006/main">
  <p:tag name="KSO_WM_TAG_VERSION" val="1.0"/>
  <p:tag name="KSO_WM_BEAUTIFY_FLAG" val="#wm#"/>
  <p:tag name="KSO_WM_UNIT_TYPE" val="i"/>
  <p:tag name="KSO_WM_UNIT_ID" val="diagram160243_3*i*10"/>
  <p:tag name="KSO_WM_TEMPLATE_CATEGORY" val="diagram"/>
  <p:tag name="KSO_WM_TEMPLATE_INDEX" val="160243"/>
  <p:tag name="KSO_WM_UNIT_INDEX" val="10"/>
</p:tagLst>
</file>

<file path=ppt/tags/tag53.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3"/>
  <p:tag name="KSO_WM_UNIT_ID" val="diagram160243_3*l_i*1_3"/>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 name="KSO_WM_UNIT_DIAGRAM_SCHEMECOLOR_ID" val="4"/>
</p:tagLst>
</file>

<file path=ppt/tags/tag54.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3_1"/>
  <p:tag name="KSO_WM_UNIT_ID" val="diagram160243_3*l_h_f*1_3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55.xml><?xml version="1.0" encoding="utf-8"?>
<p:tagLst xmlns:p="http://schemas.openxmlformats.org/presentationml/2006/main">
  <p:tag name="KSO_WM_SLIDE_ITEM_CNT" val="3"/>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1"/>
  <p:tag name="KSO_WM_UNIT_ID" val="diagram160048_3*l_h_i*1_1_1"/>
  <p:tag name="KSO_WM_UNIT_LAYERLEVEL" val="1_1_1"/>
  <p:tag name="KSO_WM_DIAGRAM_GROUP_CODE" val="l1-1"/>
  <p:tag name="KSO_WM_UNIT_LINE_FORE_SCHEMECOLOR_INDEX" val="14"/>
  <p:tag name="KSO_WM_UNIT_LINE_FILL_TYPE" val="2"/>
  <p:tag name="KSO_WM_UNIT_USESOURCEFORMAT_APPLY" val="0"/>
</p:tagLst>
</file>

<file path=ppt/tags/tag6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2"/>
  <p:tag name="KSO_WM_UNIT_ID" val="diagram160048_3*l_h_i*1_1_2"/>
  <p:tag name="KSO_WM_UNIT_LAYERLEVEL" val="1_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1_1"/>
  <p:tag name="KSO_WM_UNIT_ID" val="diagram160048_3*l_h_f*1_1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3"/>
  <p:tag name="KSO_WM_UNIT_ID" val="diagram160048_3*l_h_i*1_1_3"/>
  <p:tag name="KSO_WM_UNIT_LAYERLEVEL" val="1_1_1"/>
  <p:tag name="KSO_WM_DIAGRAM_GROUP_CODE" val="l1-1"/>
  <p:tag name="KSO_WM_UNIT_TEXT_FILL_FORE_SCHEMECOLOR_INDEX" val="5"/>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1"/>
  <p:tag name="KSO_WM_UNIT_ID" val="diagram160048_3*l_h_i*1_2_1"/>
  <p:tag name="KSO_WM_UNIT_LAYERLEVEL" val="1_1_1"/>
  <p:tag name="KSO_WM_DIAGRAM_GROUP_CODE" val="l1-1"/>
  <p:tag name="KSO_WM_UNIT_LINE_FORE_SCHEMECOLOR_INDEX" val="14"/>
  <p:tag name="KSO_WM_UNIT_LINE_FILL_TYPE" val="2"/>
  <p:tag name="KSO_WM_UNIT_USESOURCEFORMAT_APPLY" val="0"/>
</p:tagLst>
</file>

<file path=ppt/tags/tag65.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2"/>
  <p:tag name="KSO_WM_UNIT_ID" val="diagram160048_3*l_h_i*1_2_2"/>
  <p:tag name="KSO_WM_UNIT_LAYERLEVEL" val="1_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2_1"/>
  <p:tag name="KSO_WM_UNIT_ID" val="diagram160048_3*l_h_f*1_2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3"/>
  <p:tag name="KSO_WM_UNIT_ID" val="diagram160048_3*l_h_i*1_2_3"/>
  <p:tag name="KSO_WM_UNIT_LAYERLEVEL" val="1_1_1"/>
  <p:tag name="KSO_WM_DIAGRAM_GROUP_CODE" val="l1-1"/>
  <p:tag name="KSO_WM_UNIT_TEXT_FILL_FORE_SCHEMECOLOR_INDEX" val="6"/>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1"/>
  <p:tag name="KSO_WM_UNIT_ID" val="diagram160048_3*l_h_i*1_3_1"/>
  <p:tag name="KSO_WM_UNIT_LAYERLEVEL" val="1_1_1"/>
  <p:tag name="KSO_WM_DIAGRAM_GROUP_CODE" val="l1-1"/>
  <p:tag name="KSO_WM_UNIT_LINE_FORE_SCHEMECOLOR_INDEX" val="14"/>
  <p:tag name="KSO_WM_UNIT_LINE_FILL_TYPE" val="2"/>
  <p:tag name="KSO_WM_UNIT_USESOURCEFORMAT_APPLY" val="0"/>
</p:tagLst>
</file>

<file path=ppt/tags/tag69.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2"/>
  <p:tag name="KSO_WM_UNIT_ID" val="diagram160048_3*l_h_i*1_3_2"/>
  <p:tag name="KSO_WM_UNIT_LAYERLEVEL" val="1_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3_1"/>
  <p:tag name="KSO_WM_UNIT_ID" val="diagram160048_3*l_h_f*1_3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3"/>
  <p:tag name="KSO_WM_UNIT_ID" val="diagram160048_3*l_h_i*1_3_3"/>
  <p:tag name="KSO_WM_UNIT_LAYERLEVEL" val="1_1_1"/>
  <p:tag name="KSO_WM_DIAGRAM_GROUP_CODE" val="l1-1"/>
  <p:tag name="KSO_WM_UNIT_TEXT_FILL_FORE_SCHEMECOLOR_INDEX" val="7"/>
  <p:tag name="KSO_WM_UNIT_TEXT_FILL_TYPE" val="1"/>
  <p:tag name="KSO_WM_UNIT_USESOURCEFORMAT_APPLY" val="0"/>
</p:tagLst>
</file>

<file path=ppt/tags/tag72.xml><?xml version="1.0" encoding="utf-8"?>
<p:tagLst xmlns:p="http://schemas.openxmlformats.org/presentationml/2006/main">
  <p:tag name="KSO_WM_SLIDE_ITEM_CNT" val="3"/>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f"/>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7"/>
  <p:tag name="KSO_WM_DIAGRAM_GROUP_CODE" val="l1-1"/>
  <p:tag name="KSO_WM_UNIT_ID" val="diagram20169954_2*l_h_f*1_1_1"/>
  <p:tag name="KSO_WM_UNIT_TEXT_FILL_FORE_SCHEMECOLOR_INDEX" val="5"/>
  <p:tag name="KSO_WM_UNIT_TEXT_FILL_TYPE" val="1"/>
  <p:tag name="KSO_WM_UNIT_USESOURCEFORMAT_APPLY" val="0"/>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i"/>
  <p:tag name="KSO_WM_UNIT_INDEX" val="1_1_1"/>
  <p:tag name="KSO_WM_UNIT_ID" val="diagram20169954_2*l_h_i*1_1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f"/>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7"/>
  <p:tag name="KSO_WM_DIAGRAM_GROUP_CODE" val="l1-1"/>
  <p:tag name="KSO_WM_UNIT_ID" val="diagram20169954_2*l_h_f*1_2_1"/>
  <p:tag name="KSO_WM_UNIT_TEXT_FILL_FORE_SCHEMECOLOR_INDEX" val="5"/>
  <p:tag name="KSO_WM_UNIT_TEXT_FILL_TYPE" val="1"/>
  <p:tag name="KSO_WM_UNIT_USESOURCEFORMAT_APPLY" val="0"/>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i"/>
  <p:tag name="KSO_WM_UNIT_INDEX" val="1_2_1"/>
  <p:tag name="KSO_WM_UNIT_ID" val="diagram20169954_2*l_h_i*1_2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78.xml><?xml version="1.0" encoding="utf-8"?>
<p:tagLst xmlns:p="http://schemas.openxmlformats.org/presentationml/2006/main">
  <p:tag name="KSO_WM_SLIDE_ITEM_CNT" val="2"/>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AG_VERSION" val="1.0"/>
  <p:tag name="KSO_WM_BEAUTIFY_FLAG" val="#wm#"/>
  <p:tag name="KSO_WM_UNIT_TYPE" val="i"/>
  <p:tag name="KSO_WM_UNIT_ID" val="diagram160081_3*i*0"/>
  <p:tag name="KSO_WM_TEMPLATE_CATEGORY" val="diagram"/>
  <p:tag name="KSO_WM_TEMPLATE_INDEX" val="160081"/>
  <p:tag name="KSO_WM_UNIT_INDEX" val="0"/>
</p:tagLst>
</file>

<file path=ppt/tags/tag81.xml><?xml version="1.0" encoding="utf-8"?>
<p:tagLst xmlns:p="http://schemas.openxmlformats.org/presentationml/2006/main">
  <p:tag name="KSO_WM_TEMPLATE_CATEGORY" val="diagram"/>
  <p:tag name="KSO_WM_TEMPLATE_INDEX" val="160081"/>
  <p:tag name="KSO_WM_UNIT_TYPE" val="l_i"/>
  <p:tag name="KSO_WM_UNIT_INDEX" val="1_1"/>
  <p:tag name="KSO_WM_UNIT_ID" val="diagram160081_3*l_i*1_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160081"/>
  <p:tag name="KSO_WM_UNIT_TYPE" val="l_i"/>
  <p:tag name="KSO_WM_UNIT_INDEX" val="1_2"/>
  <p:tag name="KSO_WM_UNIT_ID" val="diagram160081_3*l_i*1_2"/>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160081"/>
  <p:tag name="KSO_WM_UNIT_TYPE" val="l_h_f"/>
  <p:tag name="KSO_WM_UNIT_INDEX" val="1_1_1"/>
  <p:tag name="KSO_WM_UNIT_ID" val="diagram160081_3*l_h_f*1_1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84.xml><?xml version="1.0" encoding="utf-8"?>
<p:tagLst xmlns:p="http://schemas.openxmlformats.org/presentationml/2006/main">
  <p:tag name="KSO_WM_TAG_VERSION" val="1.0"/>
  <p:tag name="KSO_WM_BEAUTIFY_FLAG" val="#wm#"/>
  <p:tag name="KSO_WM_UNIT_TYPE" val="i"/>
  <p:tag name="KSO_WM_UNIT_ID" val="diagram160081_3*i*7"/>
  <p:tag name="KSO_WM_TEMPLATE_CATEGORY" val="diagram"/>
  <p:tag name="KSO_WM_TEMPLATE_INDEX" val="160081"/>
  <p:tag name="KSO_WM_UNIT_INDEX" val="7"/>
</p:tagLst>
</file>

<file path=ppt/tags/tag85.xml><?xml version="1.0" encoding="utf-8"?>
<p:tagLst xmlns:p="http://schemas.openxmlformats.org/presentationml/2006/main">
  <p:tag name="KSO_WM_TEMPLATE_CATEGORY" val="diagram"/>
  <p:tag name="KSO_WM_TEMPLATE_INDEX" val="160081"/>
  <p:tag name="KSO_WM_UNIT_TYPE" val="l_i"/>
  <p:tag name="KSO_WM_UNIT_INDEX" val="1_3"/>
  <p:tag name="KSO_WM_UNIT_ID" val="diagram160081_3*l_i*1_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160081"/>
  <p:tag name="KSO_WM_UNIT_TYPE" val="l_i"/>
  <p:tag name="KSO_WM_UNIT_INDEX" val="1_4"/>
  <p:tag name="KSO_WM_UNIT_ID" val="diagram160081_3*l_i*1_4"/>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160081"/>
  <p:tag name="KSO_WM_UNIT_TYPE" val="l_h_f"/>
  <p:tag name="KSO_WM_UNIT_INDEX" val="1_2_1"/>
  <p:tag name="KSO_WM_UNIT_ID" val="diagram160081_3*l_h_f*1_2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88.xml><?xml version="1.0" encoding="utf-8"?>
<p:tagLst xmlns:p="http://schemas.openxmlformats.org/presentationml/2006/main">
  <p:tag name="KSO_WM_TAG_VERSION" val="1.0"/>
  <p:tag name="KSO_WM_BEAUTIFY_FLAG" val="#wm#"/>
  <p:tag name="KSO_WM_UNIT_TYPE" val="i"/>
  <p:tag name="KSO_WM_UNIT_ID" val="diagram160081_3*i*14"/>
  <p:tag name="KSO_WM_TEMPLATE_CATEGORY" val="diagram"/>
  <p:tag name="KSO_WM_TEMPLATE_INDEX" val="160081"/>
  <p:tag name="KSO_WM_UNIT_INDEX" val="14"/>
</p:tagLst>
</file>

<file path=ppt/tags/tag89.xml><?xml version="1.0" encoding="utf-8"?>
<p:tagLst xmlns:p="http://schemas.openxmlformats.org/presentationml/2006/main">
  <p:tag name="KSO_WM_TEMPLATE_CATEGORY" val="diagram"/>
  <p:tag name="KSO_WM_TEMPLATE_INDEX" val="160081"/>
  <p:tag name="KSO_WM_UNIT_TYPE" val="l_i"/>
  <p:tag name="KSO_WM_UNIT_INDEX" val="1_5"/>
  <p:tag name="KSO_WM_UNIT_ID" val="diagram160081_3*l_i*1_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160081"/>
  <p:tag name="KSO_WM_UNIT_TYPE" val="l_i"/>
  <p:tag name="KSO_WM_UNIT_INDEX" val="1_6"/>
  <p:tag name="KSO_WM_UNIT_ID" val="diagram160081_3*l_i*1_6"/>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160081"/>
  <p:tag name="KSO_WM_UNIT_TYPE" val="l_h_f"/>
  <p:tag name="KSO_WM_UNIT_INDEX" val="1_3_1"/>
  <p:tag name="KSO_WM_UNIT_ID" val="diagram160081_3*l_h_f*1_3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92.xml><?xml version="1.0" encoding="utf-8"?>
<p:tagLst xmlns:p="http://schemas.openxmlformats.org/presentationml/2006/main">
  <p:tag name="KSO_WM_SLIDE_ITEM_CNT" val="3"/>
</p:tagLst>
</file>

<file path=ppt/tags/tag93.xml><?xml version="1.0" encoding="utf-8"?>
<p:tagLst xmlns:p="http://schemas.openxmlformats.org/presentationml/2006/main">
  <p:tag name="PA" val="v4.1.3"/>
</p:tagLst>
</file>

<file path=ppt/tags/tag94.xml><?xml version="1.0" encoding="utf-8"?>
<p:tagLst xmlns:p="http://schemas.openxmlformats.org/presentationml/2006/main">
  <p:tag name="PA" val="v4.1.3"/>
</p:tagLst>
</file>

<file path=ppt/tags/tag95.xml><?xml version="1.0" encoding="utf-8"?>
<p:tagLst xmlns:p="http://schemas.openxmlformats.org/presentationml/2006/main">
  <p:tag name="PA" val="v4.1.3"/>
</p:tagLst>
</file>

<file path=ppt/tags/tag96.xml><?xml version="1.0" encoding="utf-8"?>
<p:tagLst xmlns:p="http://schemas.openxmlformats.org/presentationml/2006/main">
  <p:tag name="PA" val="v4.1.3"/>
</p:tagLst>
</file>

<file path=ppt/tags/tag97.xml><?xml version="1.0" encoding="utf-8"?>
<p:tagLst xmlns:p="http://schemas.openxmlformats.org/presentationml/2006/main">
  <p:tag name="PA" val="v4.1.3"/>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5433</Words>
  <Application>WPS 演示</Application>
  <PresentationFormat>宽屏</PresentationFormat>
  <Paragraphs>456</Paragraphs>
  <Slides>40</Slides>
  <Notes>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Arial</vt:lpstr>
      <vt:lpstr>宋体</vt:lpstr>
      <vt:lpstr>Wingdings</vt:lpstr>
      <vt:lpstr>Calibri</vt:lpstr>
      <vt:lpstr>等线</vt:lpstr>
      <vt:lpstr>微软雅黑</vt:lpstr>
      <vt:lpstr>Yu Gothic UI Light</vt:lpstr>
      <vt:lpstr>Times New Roman</vt:lpstr>
      <vt:lpstr>Impact</vt:lpstr>
      <vt:lpstr>Arial Unicode MS</vt:lpstr>
      <vt:lpstr>Roboto condensed</vt:lpstr>
      <vt:lpstr>Segoe Print</vt:lpstr>
      <vt:lpstr>等线 Light</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5068</cp:revision>
  <dcterms:created xsi:type="dcterms:W3CDTF">2016-08-30T15:34:00Z</dcterms:created>
  <dcterms:modified xsi:type="dcterms:W3CDTF">2019-04-28T07:59:20Z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